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94" r:id="rId10"/>
    <p:sldId id="266" r:id="rId11"/>
    <p:sldId id="268" r:id="rId12"/>
    <p:sldId id="267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77" r:id="rId27"/>
    <p:sldId id="287" r:id="rId28"/>
    <p:sldId id="286" r:id="rId29"/>
    <p:sldId id="285" r:id="rId30"/>
    <p:sldId id="288" r:id="rId31"/>
    <p:sldId id="289" r:id="rId32"/>
    <p:sldId id="295" r:id="rId33"/>
    <p:sldId id="296" r:id="rId34"/>
    <p:sldId id="290" r:id="rId35"/>
    <p:sldId id="284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F0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E08DC-5D20-404F-B584-52B378B7F585}" v="127" dt="2023-06-20T12:45:52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908" y="-1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283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arina Savičić" userId="0980b7f5919317d8" providerId="LiveId" clId="{D0FE08DC-5D20-404F-B584-52B378B7F585}"/>
    <pc:docChg chg="undo redo custSel addSld delSld modSld sldOrd modMainMaster">
      <pc:chgData name="Katarina Savičić" userId="0980b7f5919317d8" providerId="LiveId" clId="{D0FE08DC-5D20-404F-B584-52B378B7F585}" dt="2023-06-20T12:50:27.826" v="5914" actId="20577"/>
      <pc:docMkLst>
        <pc:docMk/>
      </pc:docMkLst>
      <pc:sldChg chg="addSp delSp modSp mod setBg modClrScheme delDesignElem chgLayout">
        <pc:chgData name="Katarina Savičić" userId="0980b7f5919317d8" providerId="LiveId" clId="{D0FE08DC-5D20-404F-B584-52B378B7F585}" dt="2023-06-20T12:37:05.340" v="5589" actId="20577"/>
        <pc:sldMkLst>
          <pc:docMk/>
          <pc:sldMk cId="2931189554" sldId="256"/>
        </pc:sldMkLst>
        <pc:spChg chg="mod ord">
          <ac:chgData name="Katarina Savičić" userId="0980b7f5919317d8" providerId="LiveId" clId="{D0FE08DC-5D20-404F-B584-52B378B7F585}" dt="2023-06-18T11:34:55.422" v="3083" actId="1076"/>
          <ac:spMkLst>
            <pc:docMk/>
            <pc:sldMk cId="2931189554" sldId="256"/>
            <ac:spMk id="2" creationId="{FC848E39-3665-B25E-7F5D-3C10A0669BE6}"/>
          </ac:spMkLst>
        </pc:spChg>
        <pc:spChg chg="mod ord">
          <ac:chgData name="Katarina Savičić" userId="0980b7f5919317d8" providerId="LiveId" clId="{D0FE08DC-5D20-404F-B584-52B378B7F585}" dt="2023-06-20T12:37:05.340" v="5589" actId="20577"/>
          <ac:spMkLst>
            <pc:docMk/>
            <pc:sldMk cId="2931189554" sldId="256"/>
            <ac:spMk id="3" creationId="{36FA4895-65D5-FE52-5D35-51AEFFC7F7FA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7" creationId="{F837543A-6020-4505-A233-C9DB4BF74011}"/>
          </ac:spMkLst>
        </pc:spChg>
        <pc:spChg chg="add del">
          <ac:chgData name="Katarina Savičić" userId="0980b7f5919317d8" providerId="LiveId" clId="{D0FE08DC-5D20-404F-B584-52B378B7F585}" dt="2023-06-18T11:30:24.948" v="3047" actId="700"/>
          <ac:spMkLst>
            <pc:docMk/>
            <pc:sldMk cId="2931189554" sldId="256"/>
            <ac:spMk id="10" creationId="{AA2A7A76-1A9C-41A3-B260-843B94BDCA85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12" creationId="{35B16301-FB18-48BA-A6DD-C37CAF6F9A18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14" creationId="{C3C0D90E-074A-4F52-9B11-B52BEF4BCBE5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16" creationId="{CABBD4C1-E6F8-46F6-8152-A8A97490BF4D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18" creationId="{83BA5EF5-1FE9-4BF9-83BB-269BCDDF6156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22" creationId="{88853921-7BC9-4BDE-ACAB-133C683C82D6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24" creationId="{09192968-3AE7-4470-A61C-97294BB92731}"/>
          </ac:spMkLst>
        </pc:spChg>
        <pc:spChg chg="add del">
          <ac:chgData name="Katarina Savičić" userId="0980b7f5919317d8" providerId="LiveId" clId="{D0FE08DC-5D20-404F-B584-52B378B7F585}" dt="2023-06-18T11:33:11.510" v="3070"/>
          <ac:spMkLst>
            <pc:docMk/>
            <pc:sldMk cId="2931189554" sldId="256"/>
            <ac:spMk id="26" creationId="{3AB72E55-43E4-4356-BFE8-E2102CB0B505}"/>
          </ac:spMkLst>
        </pc:spChg>
        <pc:picChg chg="add mod">
          <ac:chgData name="Katarina Savičić" userId="0980b7f5919317d8" providerId="LiveId" clId="{D0FE08DC-5D20-404F-B584-52B378B7F585}" dt="2023-06-20T10:03:27.895" v="5577" actId="14100"/>
          <ac:picMkLst>
            <pc:docMk/>
            <pc:sldMk cId="2931189554" sldId="256"/>
            <ac:picMk id="5" creationId="{2BE2550F-3761-D1A6-0861-57E40331F7E5}"/>
          </ac:picMkLst>
        </pc:picChg>
        <pc:cxnChg chg="add del">
          <ac:chgData name="Katarina Savičić" userId="0980b7f5919317d8" providerId="LiveId" clId="{D0FE08DC-5D20-404F-B584-52B378B7F585}" dt="2023-06-18T11:33:11.510" v="3070"/>
          <ac:cxnSpMkLst>
            <pc:docMk/>
            <pc:sldMk cId="2931189554" sldId="256"/>
            <ac:cxnSpMk id="20" creationId="{4B3BCACB-5880-460B-9606-8C433A9AF99D}"/>
          </ac:cxnSpMkLst>
        </pc:cxnChg>
      </pc:sldChg>
      <pc:sldChg chg="addSp modSp mod setBg">
        <pc:chgData name="Katarina Savičić" userId="0980b7f5919317d8" providerId="LiveId" clId="{D0FE08DC-5D20-404F-B584-52B378B7F585}" dt="2023-06-20T12:38:30.017" v="5592" actId="20577"/>
        <pc:sldMkLst>
          <pc:docMk/>
          <pc:sldMk cId="3006194665" sldId="258"/>
        </pc:sldMkLst>
        <pc:spChg chg="mod">
          <ac:chgData name="Katarina Savičić" userId="0980b7f5919317d8" providerId="LiveId" clId="{D0FE08DC-5D20-404F-B584-52B378B7F585}" dt="2023-06-20T09:18:37.727" v="5556" actId="1076"/>
          <ac:spMkLst>
            <pc:docMk/>
            <pc:sldMk cId="3006194665" sldId="258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38:30.017" v="5592" actId="20577"/>
          <ac:spMkLst>
            <pc:docMk/>
            <pc:sldMk cId="3006194665" sldId="258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18:39.598" v="5557" actId="1076"/>
          <ac:picMkLst>
            <pc:docMk/>
            <pc:sldMk cId="3006194665" sldId="258"/>
            <ac:picMk id="2" creationId="{D779FEF1-9EFE-8534-E10A-FCE265045D27}"/>
          </ac:picMkLst>
        </pc:picChg>
      </pc:sldChg>
      <pc:sldChg chg="addSp modSp mod setBg">
        <pc:chgData name="Katarina Savičić" userId="0980b7f5919317d8" providerId="LiveId" clId="{D0FE08DC-5D20-404F-B584-52B378B7F585}" dt="2023-06-18T11:39:38.251" v="3150"/>
        <pc:sldMkLst>
          <pc:docMk/>
          <pc:sldMk cId="1982960805" sldId="259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1982960805" sldId="259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5:15.205" v="3097" actId="20577"/>
          <ac:spMkLst>
            <pc:docMk/>
            <pc:sldMk cId="1982960805" sldId="259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36:48.460" v="3136" actId="1076"/>
          <ac:picMkLst>
            <pc:docMk/>
            <pc:sldMk cId="1982960805" sldId="259"/>
            <ac:picMk id="2" creationId="{A517E774-A53C-6A4C-BAAC-285DB476B2F5}"/>
          </ac:picMkLst>
        </pc:picChg>
      </pc:sldChg>
      <pc:sldChg chg="addSp modSp mod setBg">
        <pc:chgData name="Katarina Savičić" userId="0980b7f5919317d8" providerId="LiveId" clId="{D0FE08DC-5D20-404F-B584-52B378B7F585}" dt="2023-06-18T11:39:38.251" v="3150"/>
        <pc:sldMkLst>
          <pc:docMk/>
          <pc:sldMk cId="1680475740" sldId="260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1680475740" sldId="260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5:20.813" v="3101" actId="20577"/>
          <ac:spMkLst>
            <pc:docMk/>
            <pc:sldMk cId="1680475740" sldId="260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35:53.839" v="3110"/>
          <ac:picMkLst>
            <pc:docMk/>
            <pc:sldMk cId="1680475740" sldId="260"/>
            <ac:picMk id="2" creationId="{B83AA68E-70CC-2696-A06C-5A4636CED685}"/>
          </ac:picMkLst>
        </pc:picChg>
      </pc:sldChg>
      <pc:sldChg chg="addSp modSp mod setBg">
        <pc:chgData name="Katarina Savičić" userId="0980b7f5919317d8" providerId="LiveId" clId="{D0FE08DC-5D20-404F-B584-52B378B7F585}" dt="2023-06-18T11:39:38.251" v="3150"/>
        <pc:sldMkLst>
          <pc:docMk/>
          <pc:sldMk cId="1729351395" sldId="261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1729351395" sldId="261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5:31.780" v="3107" actId="20577"/>
          <ac:spMkLst>
            <pc:docMk/>
            <pc:sldMk cId="1729351395" sldId="261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35:59.369" v="3111"/>
          <ac:picMkLst>
            <pc:docMk/>
            <pc:sldMk cId="1729351395" sldId="261"/>
            <ac:picMk id="2" creationId="{89CD5675-E59F-9095-563C-90CA94065DCC}"/>
          </ac:picMkLst>
        </pc:picChg>
      </pc:sldChg>
      <pc:sldChg chg="addSp modSp mod setBg">
        <pc:chgData name="Katarina Savičić" userId="0980b7f5919317d8" providerId="LiveId" clId="{D0FE08DC-5D20-404F-B584-52B378B7F585}" dt="2023-06-20T12:39:09.746" v="5598" actId="20577"/>
        <pc:sldMkLst>
          <pc:docMk/>
          <pc:sldMk cId="1155022425" sldId="262"/>
        </pc:sldMkLst>
        <pc:spChg chg="mod">
          <ac:chgData name="Katarina Savičić" userId="0980b7f5919317d8" providerId="LiveId" clId="{D0FE08DC-5D20-404F-B584-52B378B7F585}" dt="2023-06-18T11:36:44.287" v="3135" actId="20577"/>
          <ac:spMkLst>
            <pc:docMk/>
            <pc:sldMk cId="1155022425" sldId="262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39:09.746" v="5598" actId="20577"/>
          <ac:spMkLst>
            <pc:docMk/>
            <pc:sldMk cId="1155022425" sldId="262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36:57.553" v="3137"/>
          <ac:picMkLst>
            <pc:docMk/>
            <pc:sldMk cId="1155022425" sldId="262"/>
            <ac:picMk id="2" creationId="{3AB96AB2-A244-6170-4179-FC357A3C54BF}"/>
          </ac:picMkLst>
        </pc:picChg>
      </pc:sldChg>
      <pc:sldChg chg="addSp modSp mod ord setBg">
        <pc:chgData name="Katarina Savičić" userId="0980b7f5919317d8" providerId="LiveId" clId="{D0FE08DC-5D20-404F-B584-52B378B7F585}" dt="2023-06-20T12:40:58.630" v="5599" actId="20577"/>
        <pc:sldMkLst>
          <pc:docMk/>
          <pc:sldMk cId="2454988015" sldId="263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2454988015" sldId="263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40:58.630" v="5599" actId="20577"/>
          <ac:spMkLst>
            <pc:docMk/>
            <pc:sldMk cId="2454988015" sldId="263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40:04.590" v="3153" actId="1036"/>
          <ac:picMkLst>
            <pc:docMk/>
            <pc:sldMk cId="2454988015" sldId="263"/>
            <ac:picMk id="2" creationId="{A66399CD-B7D1-6724-54A0-E357455B9BB3}"/>
          </ac:picMkLst>
        </pc:picChg>
      </pc:sldChg>
      <pc:sldChg chg="addSp delSp modSp mod setBg">
        <pc:chgData name="Katarina Savičić" userId="0980b7f5919317d8" providerId="LiveId" clId="{D0FE08DC-5D20-404F-B584-52B378B7F585}" dt="2023-06-20T12:46:41.132" v="5761" actId="20577"/>
        <pc:sldMkLst>
          <pc:docMk/>
          <pc:sldMk cId="4267958088" sldId="264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4267958088" sldId="264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46:41.132" v="5761" actId="20577"/>
          <ac:spMkLst>
            <pc:docMk/>
            <pc:sldMk cId="4267958088" sldId="264"/>
            <ac:spMk id="5" creationId="{1F81ED3F-44B2-052F-1A44-DA268B0ED831}"/>
          </ac:spMkLst>
        </pc:spChg>
        <pc:graphicFrameChg chg="add del mod modGraphic">
          <ac:chgData name="Katarina Savičić" userId="0980b7f5919317d8" providerId="LiveId" clId="{D0FE08DC-5D20-404F-B584-52B378B7F585}" dt="2023-06-20T12:44:52.505" v="5622"/>
          <ac:graphicFrameMkLst>
            <pc:docMk/>
            <pc:sldMk cId="4267958088" sldId="264"/>
            <ac:graphicFrameMk id="3" creationId="{D1430E1D-B8AB-A307-8C66-F6AC380645DF}"/>
          </ac:graphicFrameMkLst>
        </pc:graphicFrameChg>
        <pc:graphicFrameChg chg="add del mod">
          <ac:chgData name="Katarina Savičić" userId="0980b7f5919317d8" providerId="LiveId" clId="{D0FE08DC-5D20-404F-B584-52B378B7F585}" dt="2023-06-20T12:45:52.062" v="5670"/>
          <ac:graphicFrameMkLst>
            <pc:docMk/>
            <pc:sldMk cId="4267958088" sldId="264"/>
            <ac:graphicFrameMk id="6" creationId="{1CF96F63-C3B6-4F54-DBDB-9E55526298B8}"/>
          </ac:graphicFrameMkLst>
        </pc:graphicFrameChg>
        <pc:picChg chg="add mod">
          <ac:chgData name="Katarina Savičić" userId="0980b7f5919317d8" providerId="LiveId" clId="{D0FE08DC-5D20-404F-B584-52B378B7F585}" dt="2023-06-18T11:40:09.208" v="3154"/>
          <ac:picMkLst>
            <pc:docMk/>
            <pc:sldMk cId="4267958088" sldId="264"/>
            <ac:picMk id="2" creationId="{45E0457D-1D94-8458-199D-573DCCEA836D}"/>
          </ac:picMkLst>
        </pc:picChg>
      </pc:sldChg>
      <pc:sldChg chg="addSp modSp mod setBg">
        <pc:chgData name="Katarina Savičić" userId="0980b7f5919317d8" providerId="LiveId" clId="{D0FE08DC-5D20-404F-B584-52B378B7F585}" dt="2023-06-18T12:50:48.228" v="3657" actId="20577"/>
        <pc:sldMkLst>
          <pc:docMk/>
          <pc:sldMk cId="1987936975" sldId="265"/>
        </pc:sldMkLst>
        <pc:spChg chg="mod">
          <ac:chgData name="Katarina Savičić" userId="0980b7f5919317d8" providerId="LiveId" clId="{D0FE08DC-5D20-404F-B584-52B378B7F585}" dt="2023-06-18T12:50:48.228" v="3657" actId="20577"/>
          <ac:spMkLst>
            <pc:docMk/>
            <pc:sldMk cId="1987936975" sldId="265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1987936975" sldId="265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42:53.971" v="3254"/>
          <ac:picMkLst>
            <pc:docMk/>
            <pc:sldMk cId="1987936975" sldId="265"/>
            <ac:picMk id="2" creationId="{A66A54CF-E6C0-48D0-7F43-F0D541608636}"/>
          </ac:picMkLst>
        </pc:picChg>
      </pc:sldChg>
      <pc:sldChg chg="addSp modSp mod setBg">
        <pc:chgData name="Katarina Savičić" userId="0980b7f5919317d8" providerId="LiveId" clId="{D0FE08DC-5D20-404F-B584-52B378B7F585}" dt="2023-06-18T11:40:47.433" v="3186"/>
        <pc:sldMkLst>
          <pc:docMk/>
          <pc:sldMk cId="2108315330" sldId="266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2108315330" sldId="266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2108315330" sldId="266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40:47.433" v="3186"/>
          <ac:picMkLst>
            <pc:docMk/>
            <pc:sldMk cId="2108315330" sldId="266"/>
            <ac:picMk id="2" creationId="{B8645CDD-CE20-9AA2-24DF-88267D159C87}"/>
          </ac:picMkLst>
        </pc:picChg>
      </pc:sldChg>
      <pc:sldChg chg="addSp modSp mod setBg">
        <pc:chgData name="Katarina Savičić" userId="0980b7f5919317d8" providerId="LiveId" clId="{D0FE08DC-5D20-404F-B584-52B378B7F585}" dt="2023-06-18T11:41:49.618" v="3226"/>
        <pc:sldMkLst>
          <pc:docMk/>
          <pc:sldMk cId="2194021811" sldId="267"/>
        </pc:sldMkLst>
        <pc:spChg chg="mod">
          <ac:chgData name="Katarina Savičić" userId="0980b7f5919317d8" providerId="LiveId" clId="{D0FE08DC-5D20-404F-B584-52B378B7F585}" dt="2023-06-18T11:41:41.960" v="3225" actId="20577"/>
          <ac:spMkLst>
            <pc:docMk/>
            <pc:sldMk cId="2194021811" sldId="267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2194021811" sldId="267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41:49.618" v="3226"/>
          <ac:picMkLst>
            <pc:docMk/>
            <pc:sldMk cId="2194021811" sldId="267"/>
            <ac:picMk id="2" creationId="{6FB4133B-913C-539E-ACB1-0EE24D72C46E}"/>
          </ac:picMkLst>
        </pc:picChg>
      </pc:sldChg>
      <pc:sldChg chg="addSp modSp mod setBg">
        <pc:chgData name="Katarina Savičić" userId="0980b7f5919317d8" providerId="LiveId" clId="{D0FE08DC-5D20-404F-B584-52B378B7F585}" dt="2023-06-18T11:41:09.412" v="3205"/>
        <pc:sldMkLst>
          <pc:docMk/>
          <pc:sldMk cId="1635763701" sldId="268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1635763701" sldId="268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40:56.885" v="3204" actId="20577"/>
          <ac:spMkLst>
            <pc:docMk/>
            <pc:sldMk cId="1635763701" sldId="268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1:41:09.412" v="3205"/>
          <ac:picMkLst>
            <pc:docMk/>
            <pc:sldMk cId="1635763701" sldId="268"/>
            <ac:picMk id="2" creationId="{EFDE634A-9AE8-F616-3FE8-76312893133A}"/>
          </ac:picMkLst>
        </pc:picChg>
      </pc:sldChg>
      <pc:sldChg chg="addSp modSp mod setBg">
        <pc:chgData name="Katarina Savičić" userId="0980b7f5919317d8" providerId="LiveId" clId="{D0FE08DC-5D20-404F-B584-52B378B7F585}" dt="2023-06-18T12:42:17.830" v="3340" actId="1076"/>
        <pc:sldMkLst>
          <pc:docMk/>
          <pc:sldMk cId="620558385" sldId="269"/>
        </pc:sldMkLst>
        <pc:spChg chg="mod">
          <ac:chgData name="Katarina Savičić" userId="0980b7f5919317d8" providerId="LiveId" clId="{D0FE08DC-5D20-404F-B584-52B378B7F585}" dt="2023-06-18T12:39:38.027" v="3275" actId="207"/>
          <ac:spMkLst>
            <pc:docMk/>
            <pc:sldMk cId="620558385" sldId="269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39:00.432" v="3274" actId="20577"/>
          <ac:spMkLst>
            <pc:docMk/>
            <pc:sldMk cId="620558385" sldId="269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2:17.830" v="3340" actId="1076"/>
          <ac:picMkLst>
            <pc:docMk/>
            <pc:sldMk cId="620558385" sldId="269"/>
            <ac:picMk id="2" creationId="{4240A7AF-B579-3867-412D-CA7D81E757F1}"/>
          </ac:picMkLst>
        </pc:picChg>
      </pc:sldChg>
      <pc:sldChg chg="addSp modSp mod setBg">
        <pc:chgData name="Katarina Savičić" userId="0980b7f5919317d8" providerId="LiveId" clId="{D0FE08DC-5D20-404F-B584-52B378B7F585}" dt="2023-06-18T12:42:11.803" v="3339" actId="1076"/>
        <pc:sldMkLst>
          <pc:docMk/>
          <pc:sldMk cId="757081817" sldId="270"/>
        </pc:sldMkLst>
        <pc:spChg chg="mod">
          <ac:chgData name="Katarina Savičić" userId="0980b7f5919317d8" providerId="LiveId" clId="{D0FE08DC-5D20-404F-B584-52B378B7F585}" dt="2023-06-18T12:40:40.061" v="3303" actId="20577"/>
          <ac:spMkLst>
            <pc:docMk/>
            <pc:sldMk cId="757081817" sldId="270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1:37.542" v="3312" actId="20577"/>
          <ac:spMkLst>
            <pc:docMk/>
            <pc:sldMk cId="757081817" sldId="270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2:11.803" v="3339" actId="1076"/>
          <ac:picMkLst>
            <pc:docMk/>
            <pc:sldMk cId="757081817" sldId="270"/>
            <ac:picMk id="2" creationId="{77A36FBA-5D47-500E-ADC4-CC56CF987A8D}"/>
          </ac:picMkLst>
        </pc:picChg>
      </pc:sldChg>
      <pc:sldChg chg="addSp modSp mod setBg">
        <pc:chgData name="Katarina Savičić" userId="0980b7f5919317d8" providerId="LiveId" clId="{D0FE08DC-5D20-404F-B584-52B378B7F585}" dt="2023-06-18T12:42:28.608" v="3341" actId="1076"/>
        <pc:sldMkLst>
          <pc:docMk/>
          <pc:sldMk cId="3917365693" sldId="271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917365693" sldId="271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1:44.108" v="3318" actId="20577"/>
          <ac:spMkLst>
            <pc:docMk/>
            <pc:sldMk cId="3917365693" sldId="271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2:28.608" v="3341" actId="1076"/>
          <ac:picMkLst>
            <pc:docMk/>
            <pc:sldMk cId="3917365693" sldId="271"/>
            <ac:picMk id="2" creationId="{AAE23F99-09C7-B6F6-1790-D90ED77CCC73}"/>
          </ac:picMkLst>
        </pc:picChg>
      </pc:sldChg>
      <pc:sldChg chg="addSp modSp mod setBg">
        <pc:chgData name="Katarina Savičić" userId="0980b7f5919317d8" providerId="LiveId" clId="{D0FE08DC-5D20-404F-B584-52B378B7F585}" dt="2023-06-18T12:42:41.483" v="3346" actId="20577"/>
        <pc:sldMkLst>
          <pc:docMk/>
          <pc:sldMk cId="2591439129" sldId="272"/>
        </pc:sldMkLst>
        <pc:spChg chg="mod">
          <ac:chgData name="Katarina Savičić" userId="0980b7f5919317d8" providerId="LiveId" clId="{D0FE08DC-5D20-404F-B584-52B378B7F585}" dt="2023-06-18T12:42:06.430" v="3338" actId="20577"/>
          <ac:spMkLst>
            <pc:docMk/>
            <pc:sldMk cId="2591439129" sldId="272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2:41.483" v="3346" actId="20577"/>
          <ac:spMkLst>
            <pc:docMk/>
            <pc:sldMk cId="2591439129" sldId="272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2:33.528" v="3342"/>
          <ac:picMkLst>
            <pc:docMk/>
            <pc:sldMk cId="2591439129" sldId="272"/>
            <ac:picMk id="2" creationId="{8F475D3F-9757-F682-6BEF-080A3E59D38E}"/>
          </ac:picMkLst>
        </pc:picChg>
      </pc:sldChg>
      <pc:sldChg chg="addSp modSp mod setBg">
        <pc:chgData name="Katarina Savičić" userId="0980b7f5919317d8" providerId="LiveId" clId="{D0FE08DC-5D20-404F-B584-52B378B7F585}" dt="2023-06-18T12:42:57.236" v="3361"/>
        <pc:sldMkLst>
          <pc:docMk/>
          <pc:sldMk cId="661335803" sldId="273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661335803" sldId="273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2:50.636" v="3360" actId="20577"/>
          <ac:spMkLst>
            <pc:docMk/>
            <pc:sldMk cId="661335803" sldId="273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2:57.236" v="3361"/>
          <ac:picMkLst>
            <pc:docMk/>
            <pc:sldMk cId="661335803" sldId="273"/>
            <ac:picMk id="2" creationId="{58EC3E82-0EED-A9A9-AC09-063A00AF8D2D}"/>
          </ac:picMkLst>
        </pc:picChg>
      </pc:sldChg>
      <pc:sldChg chg="addSp modSp mod ord setBg">
        <pc:chgData name="Katarina Savičić" userId="0980b7f5919317d8" providerId="LiveId" clId="{D0FE08DC-5D20-404F-B584-52B378B7F585}" dt="2023-06-18T12:44:05.633" v="3433" actId="20577"/>
        <pc:sldMkLst>
          <pc:docMk/>
          <pc:sldMk cId="3492341337" sldId="274"/>
        </pc:sldMkLst>
        <pc:spChg chg="mod">
          <ac:chgData name="Katarina Savičić" userId="0980b7f5919317d8" providerId="LiveId" clId="{D0FE08DC-5D20-404F-B584-52B378B7F585}" dt="2023-06-18T12:43:46.428" v="3418" actId="20577"/>
          <ac:spMkLst>
            <pc:docMk/>
            <pc:sldMk cId="3492341337" sldId="274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4:05.633" v="3433" actId="20577"/>
          <ac:spMkLst>
            <pc:docMk/>
            <pc:sldMk cId="3492341337" sldId="274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4:00.008" v="3421" actId="1076"/>
          <ac:picMkLst>
            <pc:docMk/>
            <pc:sldMk cId="3492341337" sldId="274"/>
            <ac:picMk id="2" creationId="{481721A7-C6EC-A01E-B79A-E3D1DC8C3C22}"/>
          </ac:picMkLst>
        </pc:picChg>
      </pc:sldChg>
      <pc:sldChg chg="addSp modSp mod setBg">
        <pc:chgData name="Katarina Savičić" userId="0980b7f5919317d8" providerId="LiveId" clId="{D0FE08DC-5D20-404F-B584-52B378B7F585}" dt="2023-06-20T10:05:31.368" v="5582" actId="1076"/>
        <pc:sldMkLst>
          <pc:docMk/>
          <pc:sldMk cId="1116608996" sldId="275"/>
        </pc:sldMkLst>
        <pc:spChg chg="mod">
          <ac:chgData name="Katarina Savičić" userId="0980b7f5919317d8" providerId="LiveId" clId="{D0FE08DC-5D20-404F-B584-52B378B7F585}" dt="2023-06-18T12:43:34.725" v="3398" actId="20577"/>
          <ac:spMkLst>
            <pc:docMk/>
            <pc:sldMk cId="1116608996" sldId="275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3:09.142" v="3374" actId="20577"/>
          <ac:spMkLst>
            <pc:docMk/>
            <pc:sldMk cId="1116608996" sldId="275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10:05:31.368" v="5582" actId="1076"/>
          <ac:picMkLst>
            <pc:docMk/>
            <pc:sldMk cId="1116608996" sldId="275"/>
            <ac:picMk id="2" creationId="{B0DCB87B-194F-9D48-C0EB-89231C5EFBDD}"/>
          </ac:picMkLst>
        </pc:picChg>
      </pc:sldChg>
      <pc:sldChg chg="addSp modSp mod setBg">
        <pc:chgData name="Katarina Savičić" userId="0980b7f5919317d8" providerId="LiveId" clId="{D0FE08DC-5D20-404F-B584-52B378B7F585}" dt="2023-06-18T12:44:21.488" v="3440" actId="20577"/>
        <pc:sldMkLst>
          <pc:docMk/>
          <pc:sldMk cId="573937890" sldId="276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573937890" sldId="276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4:21.488" v="3440" actId="20577"/>
          <ac:spMkLst>
            <pc:docMk/>
            <pc:sldMk cId="573937890" sldId="276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4:14.908" v="3435" actId="1076"/>
          <ac:picMkLst>
            <pc:docMk/>
            <pc:sldMk cId="573937890" sldId="276"/>
            <ac:picMk id="2" creationId="{D54E8DFA-5C51-D76C-28B0-98B296923CC9}"/>
          </ac:picMkLst>
        </pc:picChg>
      </pc:sldChg>
      <pc:sldChg chg="addSp modSp mod setBg">
        <pc:chgData name="Katarina Savičić" userId="0980b7f5919317d8" providerId="LiveId" clId="{D0FE08DC-5D20-404F-B584-52B378B7F585}" dt="2023-06-20T10:04:49.327" v="5579" actId="255"/>
        <pc:sldMkLst>
          <pc:docMk/>
          <pc:sldMk cId="3023444564" sldId="277"/>
        </pc:sldMkLst>
        <pc:spChg chg="mod">
          <ac:chgData name="Katarina Savičić" userId="0980b7f5919317d8" providerId="LiveId" clId="{D0FE08DC-5D20-404F-B584-52B378B7F585}" dt="2023-06-20T10:04:49.327" v="5579" actId="255"/>
          <ac:spMkLst>
            <pc:docMk/>
            <pc:sldMk cId="3023444564" sldId="277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8:24.850" v="3595" actId="20577"/>
          <ac:spMkLst>
            <pc:docMk/>
            <pc:sldMk cId="3023444564" sldId="277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8:35.010" v="3597"/>
          <ac:picMkLst>
            <pc:docMk/>
            <pc:sldMk cId="3023444564" sldId="277"/>
            <ac:picMk id="2" creationId="{A3FDE344-8CF0-1934-7A8D-AE0C06C69633}"/>
          </ac:picMkLst>
        </pc:picChg>
      </pc:sldChg>
      <pc:sldChg chg="addSp modSp mod ord setBg">
        <pc:chgData name="Katarina Savičić" userId="0980b7f5919317d8" providerId="LiveId" clId="{D0FE08DC-5D20-404F-B584-52B378B7F585}" dt="2023-06-18T12:44:35.173" v="3451" actId="20577"/>
        <pc:sldMkLst>
          <pc:docMk/>
          <pc:sldMk cId="2618807199" sldId="278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2618807199" sldId="278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4:35.173" v="3451" actId="20577"/>
          <ac:spMkLst>
            <pc:docMk/>
            <pc:sldMk cId="2618807199" sldId="278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4:30.178" v="3444" actId="1076"/>
          <ac:picMkLst>
            <pc:docMk/>
            <pc:sldMk cId="2618807199" sldId="278"/>
            <ac:picMk id="2" creationId="{62C2B2D6-340B-0F70-4E18-9C0A8CEFB520}"/>
          </ac:picMkLst>
        </pc:picChg>
      </pc:sldChg>
      <pc:sldChg chg="addSp modSp mod setBg">
        <pc:chgData name="Katarina Savičić" userId="0980b7f5919317d8" providerId="LiveId" clId="{D0FE08DC-5D20-404F-B584-52B378B7F585}" dt="2023-06-18T12:46:15.249" v="3508" actId="1076"/>
        <pc:sldMkLst>
          <pc:docMk/>
          <pc:sldMk cId="3006916896" sldId="279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006916896" sldId="279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4:55.011" v="3482" actId="20577"/>
          <ac:spMkLst>
            <pc:docMk/>
            <pc:sldMk cId="3006916896" sldId="279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6:15.249" v="3508" actId="1076"/>
          <ac:picMkLst>
            <pc:docMk/>
            <pc:sldMk cId="3006916896" sldId="279"/>
            <ac:picMk id="2" creationId="{8932CE4C-163D-DB89-3487-2E7F104E70AC}"/>
          </ac:picMkLst>
        </pc:picChg>
      </pc:sldChg>
      <pc:sldChg chg="addSp modSp mod setBg">
        <pc:chgData name="Katarina Savičić" userId="0980b7f5919317d8" providerId="LiveId" clId="{D0FE08DC-5D20-404F-B584-52B378B7F585}" dt="2023-06-18T12:47:58.557" v="3571" actId="1076"/>
        <pc:sldMkLst>
          <pc:docMk/>
          <pc:sldMk cId="3706923186" sldId="280"/>
        </pc:sldMkLst>
        <pc:spChg chg="mod">
          <ac:chgData name="Katarina Savičić" userId="0980b7f5919317d8" providerId="LiveId" clId="{D0FE08DC-5D20-404F-B584-52B378B7F585}" dt="2023-06-18T12:45:55.989" v="3501" actId="20577"/>
          <ac:spMkLst>
            <pc:docMk/>
            <pc:sldMk cId="3706923186" sldId="280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7:47.730" v="3569" actId="20577"/>
          <ac:spMkLst>
            <pc:docMk/>
            <pc:sldMk cId="3706923186" sldId="280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7:58.557" v="3571" actId="1076"/>
          <ac:picMkLst>
            <pc:docMk/>
            <pc:sldMk cId="3706923186" sldId="280"/>
            <ac:picMk id="2" creationId="{832738E9-A613-6960-546C-BAF4A1C80017}"/>
          </ac:picMkLst>
        </pc:picChg>
      </pc:sldChg>
      <pc:sldChg chg="addSp modSp mod setBg">
        <pc:chgData name="Katarina Savičić" userId="0980b7f5919317d8" providerId="LiveId" clId="{D0FE08DC-5D20-404F-B584-52B378B7F585}" dt="2023-06-20T10:04:38.634" v="5578" actId="255"/>
        <pc:sldMkLst>
          <pc:docMk/>
          <pc:sldMk cId="83518375" sldId="281"/>
        </pc:sldMkLst>
        <pc:spChg chg="mod">
          <ac:chgData name="Katarina Savičić" userId="0980b7f5919317d8" providerId="LiveId" clId="{D0FE08DC-5D20-404F-B584-52B378B7F585}" dt="2023-06-20T10:04:38.634" v="5578" actId="255"/>
          <ac:spMkLst>
            <pc:docMk/>
            <pc:sldMk cId="83518375" sldId="281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7:11.822" v="3563" actId="20577"/>
          <ac:spMkLst>
            <pc:docMk/>
            <pc:sldMk cId="83518375" sldId="281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8:30.220" v="3596" actId="1076"/>
          <ac:picMkLst>
            <pc:docMk/>
            <pc:sldMk cId="83518375" sldId="281"/>
            <ac:picMk id="2" creationId="{2E9E203D-9EC1-BEC7-15B5-AEDBF03CCB5F}"/>
          </ac:picMkLst>
        </pc:picChg>
      </pc:sldChg>
      <pc:sldChg chg="modSp del setBg">
        <pc:chgData name="Katarina Savičić" userId="0980b7f5919317d8" providerId="LiveId" clId="{D0FE08DC-5D20-404F-B584-52B378B7F585}" dt="2023-06-20T09:20:24.817" v="5576" actId="2696"/>
        <pc:sldMkLst>
          <pc:docMk/>
          <pc:sldMk cId="3112452680" sldId="282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112452680" sldId="282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112452680" sldId="282"/>
            <ac:spMk id="5" creationId="{1F81ED3F-44B2-052F-1A44-DA268B0ED831}"/>
          </ac:spMkLst>
        </pc:spChg>
      </pc:sldChg>
      <pc:sldChg chg="modSp del setBg">
        <pc:chgData name="Katarina Savičić" userId="0980b7f5919317d8" providerId="LiveId" clId="{D0FE08DC-5D20-404F-B584-52B378B7F585}" dt="2023-06-20T09:20:20.926" v="5575" actId="2696"/>
        <pc:sldMkLst>
          <pc:docMk/>
          <pc:sldMk cId="3042398945" sldId="283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042398945" sldId="283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042398945" sldId="283"/>
            <ac:spMk id="5" creationId="{1F81ED3F-44B2-052F-1A44-DA268B0ED831}"/>
          </ac:spMkLst>
        </pc:spChg>
      </pc:sldChg>
      <pc:sldChg chg="addSp modSp add del mod setBg">
        <pc:chgData name="Katarina Savičić" userId="0980b7f5919317d8" providerId="LiveId" clId="{D0FE08DC-5D20-404F-B584-52B378B7F585}" dt="2023-06-20T12:48:35.705" v="5865" actId="20577"/>
        <pc:sldMkLst>
          <pc:docMk/>
          <pc:sldMk cId="1019294902" sldId="284"/>
        </pc:sldMkLst>
        <pc:spChg chg="mod">
          <ac:chgData name="Katarina Savičić" userId="0980b7f5919317d8" providerId="LiveId" clId="{D0FE08DC-5D20-404F-B584-52B378B7F585}" dt="2023-06-20T09:09:34.861" v="4670" actId="14100"/>
          <ac:spMkLst>
            <pc:docMk/>
            <pc:sldMk cId="1019294902" sldId="284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48:35.705" v="5865" actId="20577"/>
          <ac:spMkLst>
            <pc:docMk/>
            <pc:sldMk cId="1019294902" sldId="284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19:48.864" v="5568" actId="1076"/>
          <ac:picMkLst>
            <pc:docMk/>
            <pc:sldMk cId="1019294902" sldId="284"/>
            <ac:picMk id="2" creationId="{5C2090DA-6200-2F55-FCD7-D3FA043D7A0D}"/>
          </ac:picMkLst>
        </pc:picChg>
      </pc:sldChg>
      <pc:sldChg chg="addSp delSp modSp mod setBg">
        <pc:chgData name="Katarina Savičić" userId="0980b7f5919317d8" providerId="LiveId" clId="{D0FE08DC-5D20-404F-B584-52B378B7F585}" dt="2023-06-20T12:48:30.562" v="5864" actId="20577"/>
        <pc:sldMkLst>
          <pc:docMk/>
          <pc:sldMk cId="237744640" sldId="285"/>
        </pc:sldMkLst>
        <pc:spChg chg="add del mod">
          <ac:chgData name="Katarina Savičić" userId="0980b7f5919317d8" providerId="LiveId" clId="{D0FE08DC-5D20-404F-B584-52B378B7F585}" dt="2023-06-20T08:58:47.219" v="3936"/>
          <ac:spMkLst>
            <pc:docMk/>
            <pc:sldMk cId="237744640" sldId="285"/>
            <ac:spMk id="3" creationId="{68E63C87-6311-8D5E-61F9-3205AE63BBA2}"/>
          </ac:spMkLst>
        </pc:spChg>
        <pc:spChg chg="mod">
          <ac:chgData name="Katarina Savičić" userId="0980b7f5919317d8" providerId="LiveId" clId="{D0FE08DC-5D20-404F-B584-52B378B7F585}" dt="2023-06-20T09:01:36.023" v="4129" actId="20577"/>
          <ac:spMkLst>
            <pc:docMk/>
            <pc:sldMk cId="237744640" sldId="285"/>
            <ac:spMk id="4" creationId="{742937D9-35E2-6166-DB99-85F2A2EAB33C}"/>
          </ac:spMkLst>
        </pc:spChg>
        <pc:spChg chg="add del mod">
          <ac:chgData name="Katarina Savičić" userId="0980b7f5919317d8" providerId="LiveId" clId="{D0FE08DC-5D20-404F-B584-52B378B7F585}" dt="2023-06-20T12:48:30.562" v="5864" actId="20577"/>
          <ac:spMkLst>
            <pc:docMk/>
            <pc:sldMk cId="237744640" sldId="285"/>
            <ac:spMk id="5" creationId="{1F81ED3F-44B2-052F-1A44-DA268B0ED831}"/>
          </ac:spMkLst>
        </pc:spChg>
        <pc:graphicFrameChg chg="add del mod">
          <ac:chgData name="Katarina Savičić" userId="0980b7f5919317d8" providerId="LiveId" clId="{D0FE08DC-5D20-404F-B584-52B378B7F585}" dt="2023-06-20T08:58:47.219" v="3936"/>
          <ac:graphicFrameMkLst>
            <pc:docMk/>
            <pc:sldMk cId="237744640" sldId="285"/>
            <ac:graphicFrameMk id="2" creationId="{21630A0A-39DF-BDF4-466F-5EA81B9AB1F9}"/>
          </ac:graphicFrameMkLst>
        </pc:graphicFrameChg>
        <pc:picChg chg="add mod">
          <ac:chgData name="Katarina Savičić" userId="0980b7f5919317d8" providerId="LiveId" clId="{D0FE08DC-5D20-404F-B584-52B378B7F585}" dt="2023-06-20T09:18:54.344" v="5559" actId="1076"/>
          <ac:picMkLst>
            <pc:docMk/>
            <pc:sldMk cId="237744640" sldId="285"/>
            <ac:picMk id="2" creationId="{537458E3-D035-32AA-3851-99307BAC4087}"/>
          </ac:picMkLst>
        </pc:picChg>
      </pc:sldChg>
      <pc:sldChg chg="addSp modSp mod setBg">
        <pc:chgData name="Katarina Savičić" userId="0980b7f5919317d8" providerId="LiveId" clId="{D0FE08DC-5D20-404F-B584-52B378B7F585}" dt="2023-06-18T12:49:03.656" v="3640" actId="20577"/>
        <pc:sldMkLst>
          <pc:docMk/>
          <pc:sldMk cId="3942264469" sldId="286"/>
        </pc:sldMkLst>
        <pc:spChg chg="mod">
          <ac:chgData name="Katarina Savičić" userId="0980b7f5919317d8" providerId="LiveId" clId="{D0FE08DC-5D20-404F-B584-52B378B7F585}" dt="2023-06-18T11:33:59.379" v="3073"/>
          <ac:spMkLst>
            <pc:docMk/>
            <pc:sldMk cId="3942264469" sldId="286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18T12:49:03.656" v="3640" actId="20577"/>
          <ac:spMkLst>
            <pc:docMk/>
            <pc:sldMk cId="3942264469" sldId="286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18T12:48:42.947" v="3598"/>
          <ac:picMkLst>
            <pc:docMk/>
            <pc:sldMk cId="3942264469" sldId="286"/>
            <ac:picMk id="2" creationId="{E93E3C19-0E5C-985A-FA25-DF86C382F915}"/>
          </ac:picMkLst>
        </pc:picChg>
      </pc:sldChg>
      <pc:sldChg chg="addSp delSp modSp add del mod">
        <pc:chgData name="Katarina Savičić" userId="0980b7f5919317d8" providerId="LiveId" clId="{D0FE08DC-5D20-404F-B584-52B378B7F585}" dt="2023-06-20T12:48:08.427" v="5853" actId="20577"/>
        <pc:sldMkLst>
          <pc:docMk/>
          <pc:sldMk cId="2222351087" sldId="287"/>
        </pc:sldMkLst>
        <pc:spChg chg="mod">
          <ac:chgData name="Katarina Savičić" userId="0980b7f5919317d8" providerId="LiveId" clId="{D0FE08DC-5D20-404F-B584-52B378B7F585}" dt="2023-06-20T12:48:08.427" v="5853" actId="20577"/>
          <ac:spMkLst>
            <pc:docMk/>
            <pc:sldMk cId="2222351087" sldId="287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8:55:07.021" v="3864" actId="20577"/>
          <ac:spMkLst>
            <pc:docMk/>
            <pc:sldMk cId="2222351087" sldId="287"/>
            <ac:spMk id="5" creationId="{1F81ED3F-44B2-052F-1A44-DA268B0ED831}"/>
          </ac:spMkLst>
        </pc:spChg>
        <pc:graphicFrameChg chg="add del mod">
          <ac:chgData name="Katarina Savičić" userId="0980b7f5919317d8" providerId="LiveId" clId="{D0FE08DC-5D20-404F-B584-52B378B7F585}" dt="2023-06-20T08:52:40.029" v="3697"/>
          <ac:graphicFrameMkLst>
            <pc:docMk/>
            <pc:sldMk cId="2222351087" sldId="287"/>
            <ac:graphicFrameMk id="3" creationId="{DFE68A50-960A-055A-2A74-226676A43966}"/>
          </ac:graphicFrameMkLst>
        </pc:graphicFrameChg>
        <pc:graphicFrameChg chg="add del mod">
          <ac:chgData name="Katarina Savičić" userId="0980b7f5919317d8" providerId="LiveId" clId="{D0FE08DC-5D20-404F-B584-52B378B7F585}" dt="2023-06-20T08:53:09.766" v="3728"/>
          <ac:graphicFrameMkLst>
            <pc:docMk/>
            <pc:sldMk cId="2222351087" sldId="287"/>
            <ac:graphicFrameMk id="6" creationId="{D67A65D6-924F-04DB-9466-B6D96B9DC325}"/>
          </ac:graphicFrameMkLst>
        </pc:graphicFrameChg>
        <pc:graphicFrameChg chg="add del mod">
          <ac:chgData name="Katarina Savičić" userId="0980b7f5919317d8" providerId="LiveId" clId="{D0FE08DC-5D20-404F-B584-52B378B7F585}" dt="2023-06-20T08:53:15.142" v="3730"/>
          <ac:graphicFrameMkLst>
            <pc:docMk/>
            <pc:sldMk cId="2222351087" sldId="287"/>
            <ac:graphicFrameMk id="7" creationId="{940B9713-8625-0052-F4FB-17A0A0A1925D}"/>
          </ac:graphicFrameMkLst>
        </pc:graphicFrameChg>
        <pc:graphicFrameChg chg="add del mod">
          <ac:chgData name="Katarina Savičić" userId="0980b7f5919317d8" providerId="LiveId" clId="{D0FE08DC-5D20-404F-B584-52B378B7F585}" dt="2023-06-20T08:53:23.670" v="3734"/>
          <ac:graphicFrameMkLst>
            <pc:docMk/>
            <pc:sldMk cId="2222351087" sldId="287"/>
            <ac:graphicFrameMk id="8" creationId="{7FB9883B-2E7B-5C83-2DDE-C0BC3D5B1928}"/>
          </ac:graphicFrameMkLst>
        </pc:graphicFrameChg>
        <pc:graphicFrameChg chg="add del mod">
          <ac:chgData name="Katarina Savičić" userId="0980b7f5919317d8" providerId="LiveId" clId="{D0FE08DC-5D20-404F-B584-52B378B7F585}" dt="2023-06-20T08:53:32.534" v="3740"/>
          <ac:graphicFrameMkLst>
            <pc:docMk/>
            <pc:sldMk cId="2222351087" sldId="287"/>
            <ac:graphicFrameMk id="9" creationId="{364AD9B5-303C-09C3-4A15-67B129C9914D}"/>
          </ac:graphicFrameMkLst>
        </pc:graphicFrameChg>
      </pc:sldChg>
      <pc:sldChg chg="addSp modSp add mod">
        <pc:chgData name="Katarina Savičić" userId="0980b7f5919317d8" providerId="LiveId" clId="{D0FE08DC-5D20-404F-B584-52B378B7F585}" dt="2023-06-20T09:19:30.591" v="5562" actId="1076"/>
        <pc:sldMkLst>
          <pc:docMk/>
          <pc:sldMk cId="7765738" sldId="288"/>
        </pc:sldMkLst>
        <pc:spChg chg="mod">
          <ac:chgData name="Katarina Savičić" userId="0980b7f5919317d8" providerId="LiveId" clId="{D0FE08DC-5D20-404F-B584-52B378B7F585}" dt="2023-06-20T09:04:55.792" v="4377" actId="20577"/>
          <ac:spMkLst>
            <pc:docMk/>
            <pc:sldMk cId="7765738" sldId="288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9:05:27.187" v="4451" actId="20577"/>
          <ac:spMkLst>
            <pc:docMk/>
            <pc:sldMk cId="7765738" sldId="288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19:30.591" v="5562" actId="1076"/>
          <ac:picMkLst>
            <pc:docMk/>
            <pc:sldMk cId="7765738" sldId="288"/>
            <ac:picMk id="2" creationId="{79D91D32-C3C9-B75F-792C-F9F91ABF5A59}"/>
          </ac:picMkLst>
        </pc:picChg>
      </pc:sldChg>
      <pc:sldChg chg="addSp modSp add mod">
        <pc:chgData name="Katarina Savičić" userId="0980b7f5919317d8" providerId="LiveId" clId="{D0FE08DC-5D20-404F-B584-52B378B7F585}" dt="2023-06-20T09:19:36.172" v="5564" actId="1076"/>
        <pc:sldMkLst>
          <pc:docMk/>
          <pc:sldMk cId="3386434846" sldId="289"/>
        </pc:sldMkLst>
        <pc:spChg chg="mod">
          <ac:chgData name="Katarina Savičić" userId="0980b7f5919317d8" providerId="LiveId" clId="{D0FE08DC-5D20-404F-B584-52B378B7F585}" dt="2023-06-20T09:05:45.012" v="4472" actId="20577"/>
          <ac:spMkLst>
            <pc:docMk/>
            <pc:sldMk cId="3386434846" sldId="289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9:06:10.687" v="4506" actId="20577"/>
          <ac:spMkLst>
            <pc:docMk/>
            <pc:sldMk cId="3386434846" sldId="289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19:36.172" v="5564" actId="1076"/>
          <ac:picMkLst>
            <pc:docMk/>
            <pc:sldMk cId="3386434846" sldId="289"/>
            <ac:picMk id="2" creationId="{25E7EE40-E80E-CF6B-9ABB-4FD985F0CDEE}"/>
          </ac:picMkLst>
        </pc:picChg>
      </pc:sldChg>
      <pc:sldChg chg="addSp modSp add mod">
        <pc:chgData name="Katarina Savičić" userId="0980b7f5919317d8" providerId="LiveId" clId="{D0FE08DC-5D20-404F-B584-52B378B7F585}" dt="2023-06-20T09:19:42.935" v="5566" actId="1076"/>
        <pc:sldMkLst>
          <pc:docMk/>
          <pc:sldMk cId="1882238861" sldId="290"/>
        </pc:sldMkLst>
        <pc:spChg chg="mod">
          <ac:chgData name="Katarina Savičić" userId="0980b7f5919317d8" providerId="LiveId" clId="{D0FE08DC-5D20-404F-B584-52B378B7F585}" dt="2023-06-20T09:06:43.418" v="4538" actId="20577"/>
          <ac:spMkLst>
            <pc:docMk/>
            <pc:sldMk cId="1882238861" sldId="290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9:06:55.734" v="4569" actId="20577"/>
          <ac:spMkLst>
            <pc:docMk/>
            <pc:sldMk cId="1882238861" sldId="290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19:42.935" v="5566" actId="1076"/>
          <ac:picMkLst>
            <pc:docMk/>
            <pc:sldMk cId="1882238861" sldId="290"/>
            <ac:picMk id="2" creationId="{48E7D983-80DB-F6AB-E32E-D3CD5A9769F3}"/>
          </ac:picMkLst>
        </pc:picChg>
      </pc:sldChg>
      <pc:sldChg chg="addSp modSp add mod">
        <pc:chgData name="Katarina Savičić" userId="0980b7f5919317d8" providerId="LiveId" clId="{D0FE08DC-5D20-404F-B584-52B378B7F585}" dt="2023-06-20T09:19:57.489" v="5570" actId="1076"/>
        <pc:sldMkLst>
          <pc:docMk/>
          <pc:sldMk cId="3739523749" sldId="291"/>
        </pc:sldMkLst>
        <pc:spChg chg="mod">
          <ac:chgData name="Katarina Savičić" userId="0980b7f5919317d8" providerId="LiveId" clId="{D0FE08DC-5D20-404F-B584-52B378B7F585}" dt="2023-06-20T09:13:56.060" v="4993" actId="20577"/>
          <ac:spMkLst>
            <pc:docMk/>
            <pc:sldMk cId="3739523749" sldId="291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9:12:04.098" v="4918" actId="20577"/>
          <ac:spMkLst>
            <pc:docMk/>
            <pc:sldMk cId="3739523749" sldId="291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19:57.489" v="5570" actId="1076"/>
          <ac:picMkLst>
            <pc:docMk/>
            <pc:sldMk cId="3739523749" sldId="291"/>
            <ac:picMk id="2" creationId="{84A8F20D-4572-F161-A4C3-F04F987B8B19}"/>
          </ac:picMkLst>
        </pc:picChg>
      </pc:sldChg>
      <pc:sldChg chg="addSp modSp add mod">
        <pc:chgData name="Katarina Savičić" userId="0980b7f5919317d8" providerId="LiveId" clId="{D0FE08DC-5D20-404F-B584-52B378B7F585}" dt="2023-06-20T09:20:04.296" v="5572" actId="1076"/>
        <pc:sldMkLst>
          <pc:docMk/>
          <pc:sldMk cId="1492147943" sldId="292"/>
        </pc:sldMkLst>
        <pc:spChg chg="mod">
          <ac:chgData name="Katarina Savičić" userId="0980b7f5919317d8" providerId="LiveId" clId="{D0FE08DC-5D20-404F-B584-52B378B7F585}" dt="2023-06-20T09:14:49.120" v="5050" actId="113"/>
          <ac:spMkLst>
            <pc:docMk/>
            <pc:sldMk cId="1492147943" sldId="292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9:15:28.899" v="5174" actId="20577"/>
          <ac:spMkLst>
            <pc:docMk/>
            <pc:sldMk cId="1492147943" sldId="292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09:20:04.296" v="5572" actId="1076"/>
          <ac:picMkLst>
            <pc:docMk/>
            <pc:sldMk cId="1492147943" sldId="292"/>
            <ac:picMk id="2" creationId="{C86B834D-3B15-9FF8-AE0C-44DF87CFE941}"/>
          </ac:picMkLst>
        </pc:picChg>
      </pc:sldChg>
      <pc:sldChg chg="addSp modSp add mod">
        <pc:chgData name="Katarina Savičić" userId="0980b7f5919317d8" providerId="LiveId" clId="{D0FE08DC-5D20-404F-B584-52B378B7F585}" dt="2023-06-20T10:05:21.549" v="5581" actId="1076"/>
        <pc:sldMkLst>
          <pc:docMk/>
          <pc:sldMk cId="2660213408" sldId="293"/>
        </pc:sldMkLst>
        <pc:spChg chg="mod">
          <ac:chgData name="Katarina Savičić" userId="0980b7f5919317d8" providerId="LiveId" clId="{D0FE08DC-5D20-404F-B584-52B378B7F585}" dt="2023-06-20T09:16:03.782" v="5181" actId="113"/>
          <ac:spMkLst>
            <pc:docMk/>
            <pc:sldMk cId="2660213408" sldId="293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09:18:12.911" v="5554" actId="20577"/>
          <ac:spMkLst>
            <pc:docMk/>
            <pc:sldMk cId="2660213408" sldId="293"/>
            <ac:spMk id="5" creationId="{1F81ED3F-44B2-052F-1A44-DA268B0ED831}"/>
          </ac:spMkLst>
        </pc:spChg>
        <pc:picChg chg="add mod">
          <ac:chgData name="Katarina Savičić" userId="0980b7f5919317d8" providerId="LiveId" clId="{D0FE08DC-5D20-404F-B584-52B378B7F585}" dt="2023-06-20T10:05:21.549" v="5581" actId="1076"/>
          <ac:picMkLst>
            <pc:docMk/>
            <pc:sldMk cId="2660213408" sldId="293"/>
            <ac:picMk id="2" creationId="{98890EBD-B57A-A852-CF63-1DDD24464AFA}"/>
          </ac:picMkLst>
        </pc:picChg>
      </pc:sldChg>
      <pc:sldChg chg="modSp add mod">
        <pc:chgData name="Katarina Savičić" userId="0980b7f5919317d8" providerId="LiveId" clId="{D0FE08DC-5D20-404F-B584-52B378B7F585}" dt="2023-06-20T12:47:08.944" v="5825" actId="20577"/>
        <pc:sldMkLst>
          <pc:docMk/>
          <pc:sldMk cId="3938485391" sldId="294"/>
        </pc:sldMkLst>
        <pc:spChg chg="mod">
          <ac:chgData name="Katarina Savičić" userId="0980b7f5919317d8" providerId="LiveId" clId="{D0FE08DC-5D20-404F-B584-52B378B7F585}" dt="2023-06-20T12:43:43.480" v="5615" actId="20577"/>
          <ac:spMkLst>
            <pc:docMk/>
            <pc:sldMk cId="3938485391" sldId="294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47:08.944" v="5825" actId="20577"/>
          <ac:spMkLst>
            <pc:docMk/>
            <pc:sldMk cId="3938485391" sldId="294"/>
            <ac:spMk id="5" creationId="{1F81ED3F-44B2-052F-1A44-DA268B0ED831}"/>
          </ac:spMkLst>
        </pc:spChg>
      </pc:sldChg>
      <pc:sldChg chg="modSp add mod">
        <pc:chgData name="Katarina Savičić" userId="0980b7f5919317d8" providerId="LiveId" clId="{D0FE08DC-5D20-404F-B584-52B378B7F585}" dt="2023-06-20T12:50:27.826" v="5914" actId="20577"/>
        <pc:sldMkLst>
          <pc:docMk/>
          <pc:sldMk cId="978651399" sldId="295"/>
        </pc:sldMkLst>
        <pc:spChg chg="mod">
          <ac:chgData name="Katarina Savičić" userId="0980b7f5919317d8" providerId="LiveId" clId="{D0FE08DC-5D20-404F-B584-52B378B7F585}" dt="2023-06-20T12:50:20.122" v="5884" actId="20577"/>
          <ac:spMkLst>
            <pc:docMk/>
            <pc:sldMk cId="978651399" sldId="295"/>
            <ac:spMk id="4" creationId="{742937D9-35E2-6166-DB99-85F2A2EAB33C}"/>
          </ac:spMkLst>
        </pc:spChg>
        <pc:spChg chg="mod">
          <ac:chgData name="Katarina Savičić" userId="0980b7f5919317d8" providerId="LiveId" clId="{D0FE08DC-5D20-404F-B584-52B378B7F585}" dt="2023-06-20T12:50:27.826" v="5914" actId="20577"/>
          <ac:spMkLst>
            <pc:docMk/>
            <pc:sldMk cId="978651399" sldId="295"/>
            <ac:spMk id="5" creationId="{1F81ED3F-44B2-052F-1A44-DA268B0ED831}"/>
          </ac:spMkLst>
        </pc:spChg>
      </pc:sldChg>
      <pc:sldMasterChg chg="setBg modSldLayout">
        <pc:chgData name="Katarina Savičić" userId="0980b7f5919317d8" providerId="LiveId" clId="{D0FE08DC-5D20-404F-B584-52B378B7F585}" dt="2023-06-18T11:39:38.251" v="3150"/>
        <pc:sldMasterMkLst>
          <pc:docMk/>
          <pc:sldMasterMk cId="3785381791" sldId="2147483672"/>
        </pc:sldMasterMkLst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2815444111" sldId="2147483673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420882496" sldId="2147483674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944600901" sldId="2147483675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2330904366" sldId="2147483676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329285636" sldId="2147483677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188364552" sldId="2147483678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264442431" sldId="2147483679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156770268" sldId="2147483680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475668049" sldId="2147483681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732121704" sldId="2147483682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720927342" sldId="2147483683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318063739" sldId="2147483684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1013130259" sldId="2147483685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3501591644" sldId="2147483686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2645243131" sldId="2147483687"/>
          </pc:sldLayoutMkLst>
        </pc:sldLayoutChg>
        <pc:sldLayoutChg chg="setBg">
          <pc:chgData name="Katarina Savičić" userId="0980b7f5919317d8" providerId="LiveId" clId="{D0FE08DC-5D20-404F-B584-52B378B7F585}" dt="2023-06-18T11:39:38.251" v="3150"/>
          <pc:sldLayoutMkLst>
            <pc:docMk/>
            <pc:sldMasterMk cId="3785381791" sldId="2147483672"/>
            <pc:sldLayoutMk cId="1160824387" sldId="214748368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1544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3212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0927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8063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13130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0159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45243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6082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088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4460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3090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2928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8836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444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5677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566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alphaModFix amt="2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FDAB-A91B-4DFD-AB70-D82DE274C965}" type="datetimeFigureOut">
              <a:rPr lang="en-GB" smtClean="0"/>
              <a:pPr/>
              <a:t>27/06/2023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D52B79-A2C6-48A6-8FD1-DEF7C77526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8538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848E39-3665-B25E-7F5D-3C10A066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94" y="1244410"/>
            <a:ext cx="8864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i="1" dirty="0"/>
              <a:t>O</a:t>
            </a:r>
            <a:r>
              <a:rPr lang="sr-Cyrl-RS" sz="2800" b="1" i="1" dirty="0"/>
              <a:t>Ш </a:t>
            </a:r>
            <a:r>
              <a:rPr lang="en-US" sz="2800" b="1" i="1" dirty="0"/>
              <a:t>“</a:t>
            </a:r>
            <a:r>
              <a:rPr lang="sr-Cyrl-RS" sz="2800" b="1" i="1" dirty="0"/>
              <a:t>1300 КАПЛАРА</a:t>
            </a:r>
            <a:r>
              <a:rPr lang="en-US" sz="2800" b="1" i="1" dirty="0"/>
              <a:t>”</a:t>
            </a:r>
            <a:br>
              <a:rPr lang="en-US" sz="2800" b="1" i="1" dirty="0"/>
            </a:br>
            <a:r>
              <a:rPr lang="sr-Cyrl-RS" sz="2800" b="1" i="1" dirty="0"/>
              <a:t/>
            </a:r>
            <a:br>
              <a:rPr lang="sr-Cyrl-RS" sz="2800" b="1" i="1" dirty="0"/>
            </a:br>
            <a:r>
              <a:rPr lang="sr-Cyrl-RS" b="1" dirty="0"/>
              <a:t>Успеси ученика на такмичењима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6FA4895-65D5-FE52-5D35-51AEFFC7F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490" y="2791577"/>
            <a:ext cx="6892505" cy="567069"/>
          </a:xfrm>
        </p:spPr>
        <p:txBody>
          <a:bodyPr>
            <a:normAutofit fontScale="77500" lnSpcReduction="20000"/>
          </a:bodyPr>
          <a:lstStyle/>
          <a:p>
            <a:endParaRPr lang="sr-Cyrl-RS" b="1" i="1" dirty="0"/>
          </a:p>
          <a:p>
            <a:pPr marL="0" indent="0" algn="ctr">
              <a:buNone/>
            </a:pPr>
            <a:r>
              <a:rPr lang="sr-Cyrl-RS" b="1" i="1" dirty="0"/>
              <a:t>Школска </a:t>
            </a:r>
            <a:r>
              <a:rPr lang="sr-Cyrl-RS" b="1" i="1" dirty="0" smtClean="0"/>
              <a:t>2022/2023. година</a:t>
            </a:r>
            <a:endParaRPr lang="en-GB" b="1" i="1" dirty="0"/>
          </a:p>
        </p:txBody>
      </p:sp>
      <p:pic>
        <p:nvPicPr>
          <p:cNvPr id="5" name="Picture 4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2BE2550F-3761-D1A6-0861-57E40331F7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46"/>
            <a:ext cx="1168488" cy="794889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931189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НЕМАЧКИ ЈЕЗИК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VIII    </a:t>
            </a:r>
            <a:r>
              <a:rPr lang="sr-Cyrl-RS" dirty="0"/>
              <a:t>Емилија Касами	</a:t>
            </a:r>
            <a:r>
              <a:rPr lang="sr-Latn-RS" dirty="0"/>
              <a:t>                           </a:t>
            </a:r>
            <a:r>
              <a:rPr lang="sr-Cyrl-RS" dirty="0"/>
              <a:t>2.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B8645CDD-CE20-9AA2-24DF-88267D159C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108315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ФИЗИКА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     </a:t>
            </a:r>
            <a:r>
              <a:rPr lang="ru-RU" dirty="0"/>
              <a:t>Јована Мирчетић	  </a:t>
            </a:r>
            <a:r>
              <a:rPr lang="sr-Latn-RS" dirty="0"/>
              <a:t>                         </a:t>
            </a:r>
            <a:r>
              <a:rPr lang="ru-RU" dirty="0"/>
              <a:t>1. место</a:t>
            </a:r>
          </a:p>
          <a:p>
            <a:r>
              <a:rPr lang="sr-Latn-RS" dirty="0"/>
              <a:t>VII</a:t>
            </a:r>
            <a:r>
              <a:rPr lang="ru-RU" dirty="0"/>
              <a:t> 	</a:t>
            </a:r>
            <a:r>
              <a:rPr lang="sr-Latn-RS" dirty="0"/>
              <a:t> </a:t>
            </a:r>
            <a:r>
              <a:rPr lang="ru-RU" dirty="0"/>
              <a:t>Алекса Миленковић	</a:t>
            </a:r>
            <a:r>
              <a:rPr lang="sr-Latn-RS" dirty="0"/>
              <a:t>                </a:t>
            </a:r>
            <a:r>
              <a:rPr lang="sr-Cyrl-RS" dirty="0"/>
              <a:t>           </a:t>
            </a:r>
            <a:r>
              <a:rPr lang="ru-RU" dirty="0"/>
              <a:t>1. место</a:t>
            </a:r>
          </a:p>
          <a:p>
            <a:r>
              <a:rPr lang="sr-Latn-RS" dirty="0"/>
              <a:t>VI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Никола Поповић	 </a:t>
            </a:r>
            <a:r>
              <a:rPr lang="sr-Latn-RS" dirty="0"/>
              <a:t>                          </a:t>
            </a:r>
            <a:r>
              <a:rPr lang="sr-Cyrl-RS" dirty="0"/>
              <a:t>       </a:t>
            </a:r>
            <a:r>
              <a:rPr lang="ru-RU" dirty="0"/>
              <a:t>3. место  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EFDE634A-9AE8-F616-3FE8-7631289313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635763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ФИЗИКА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Окружно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     </a:t>
            </a:r>
            <a:r>
              <a:rPr lang="sr-Cyrl-RS" dirty="0"/>
              <a:t>Јована Мирчетић	</a:t>
            </a:r>
            <a:r>
              <a:rPr lang="sr-Latn-RS" dirty="0"/>
              <a:t>                           </a:t>
            </a:r>
            <a:r>
              <a:rPr lang="sr-Cyrl-RS" dirty="0"/>
              <a:t>3.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6FB4133B-913C-539E-ACB1-0EE24D72C4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19402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ФИЗИКА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Државно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     </a:t>
            </a:r>
            <a:r>
              <a:rPr lang="sr-Cyrl-RS" dirty="0"/>
              <a:t>Јована Мирчетић	    </a:t>
            </a:r>
            <a:r>
              <a:rPr lang="sr-Latn-RS" dirty="0"/>
              <a:t>                       </a:t>
            </a:r>
            <a:r>
              <a:rPr lang="sr-Cyrl-RS" dirty="0"/>
              <a:t>2.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A66A54CF-E6C0-48D0-7F43-F0D541608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987936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ИСТОРИЈА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>
                <a:solidFill>
                  <a:srgbClr val="F07F09"/>
                </a:solidFill>
              </a:rPr>
              <a:t>Општинско</a:t>
            </a:r>
            <a:r>
              <a:rPr lang="sr-Cyrl-RS" sz="2400" i="1" dirty="0"/>
              <a:t>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</a:t>
            </a:r>
            <a:r>
              <a:rPr lang="ru-RU" dirty="0"/>
              <a:t>	</a:t>
            </a:r>
            <a:r>
              <a:rPr lang="sr-Latn-RS" dirty="0"/>
              <a:t>  </a:t>
            </a:r>
            <a:r>
              <a:rPr lang="ru-RU" dirty="0"/>
              <a:t>Нина Петровић	                         </a:t>
            </a:r>
            <a:r>
              <a:rPr lang="en-US" dirty="0"/>
              <a:t>        </a:t>
            </a:r>
            <a:r>
              <a:rPr lang="ru-RU" dirty="0"/>
              <a:t>3</a:t>
            </a:r>
            <a:r>
              <a:rPr lang="sr-Latn-RS" dirty="0"/>
              <a:t>. </a:t>
            </a:r>
            <a:r>
              <a:rPr lang="sr-Cyrl-RS" dirty="0"/>
              <a:t>место</a:t>
            </a:r>
            <a:endParaRPr lang="ru-RU" dirty="0"/>
          </a:p>
          <a:p>
            <a:r>
              <a:rPr lang="sr-Latn-RS" dirty="0"/>
              <a:t>V</a:t>
            </a:r>
            <a:r>
              <a:rPr lang="ru-RU" dirty="0"/>
              <a:t>	</a:t>
            </a:r>
            <a:r>
              <a:rPr lang="sr-Latn-RS" dirty="0"/>
              <a:t>  </a:t>
            </a:r>
            <a:r>
              <a:rPr lang="ru-RU" dirty="0"/>
              <a:t>Анђелија Баћић 	                          3. место</a:t>
            </a:r>
          </a:p>
          <a:p>
            <a:r>
              <a:rPr lang="sr-Latn-RS" dirty="0"/>
              <a:t>VI</a:t>
            </a:r>
            <a:r>
              <a:rPr lang="ru-RU" dirty="0"/>
              <a:t>	</a:t>
            </a:r>
            <a:r>
              <a:rPr lang="sr-Latn-RS" dirty="0"/>
              <a:t>  </a:t>
            </a:r>
            <a:r>
              <a:rPr lang="ru-RU" dirty="0"/>
              <a:t>Никола Поповић	                          2. место</a:t>
            </a:r>
          </a:p>
          <a:p>
            <a:r>
              <a:rPr lang="sr-Latn-RS" dirty="0"/>
              <a:t>VIII     </a:t>
            </a:r>
            <a:r>
              <a:rPr lang="ru-RU" dirty="0"/>
              <a:t>Матија Тодоровић	               </a:t>
            </a:r>
            <a:r>
              <a:rPr lang="en-US" dirty="0"/>
              <a:t>           </a:t>
            </a:r>
            <a:r>
              <a:rPr lang="ru-RU" dirty="0"/>
              <a:t>2.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4240A7AF-B579-3867-412D-CA7D81E75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620558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ИСТОРИЈА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Окружно такмичење</a:t>
            </a:r>
            <a:endParaRPr lang="en-GB" dirty="0">
              <a:solidFill>
                <a:srgbClr val="F07F09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Никола Поповић	</a:t>
            </a:r>
            <a:r>
              <a:rPr lang="sr-Latn-RS" dirty="0"/>
              <a:t>                          </a:t>
            </a:r>
            <a:r>
              <a:rPr lang="sr-Cyrl-RS" dirty="0"/>
              <a:t> </a:t>
            </a:r>
            <a:r>
              <a:rPr lang="sr-Latn-RS" dirty="0"/>
              <a:t> </a:t>
            </a:r>
            <a:r>
              <a:rPr lang="ru-RU" dirty="0"/>
              <a:t>2.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sr-Latn-RS" dirty="0"/>
              <a:t>VIII    </a:t>
            </a:r>
            <a:r>
              <a:rPr lang="ru-RU" dirty="0"/>
              <a:t>Матија Тодоровић	</a:t>
            </a:r>
            <a:r>
              <a:rPr lang="sr-Latn-RS" dirty="0"/>
              <a:t>                </a:t>
            </a:r>
            <a:r>
              <a:rPr lang="sr-Cyrl-RS" dirty="0"/>
              <a:t>     </a:t>
            </a:r>
            <a:r>
              <a:rPr lang="ru-RU" dirty="0"/>
              <a:t>3.</a:t>
            </a:r>
            <a:r>
              <a:rPr lang="sr-Latn-RS" dirty="0"/>
              <a:t>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77A36FBA-5D47-500E-ADC4-CC56CF987A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75708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ХЕМИЈА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sr-Latn-RS" dirty="0"/>
              <a:t>VII     </a:t>
            </a:r>
            <a:r>
              <a:rPr lang="ru-RU" dirty="0"/>
              <a:t>Славко Чворо	</a:t>
            </a:r>
            <a:r>
              <a:rPr lang="sr-Latn-RS" dirty="0"/>
              <a:t>                           </a:t>
            </a:r>
            <a:r>
              <a:rPr lang="sr-Cyrl-RS" dirty="0"/>
              <a:t>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ru-RU" dirty="0"/>
              <a:t> </a:t>
            </a:r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 </a:t>
            </a:r>
            <a:r>
              <a:rPr lang="ru-RU" dirty="0"/>
              <a:t>Јована Мирчетић	</a:t>
            </a:r>
            <a:r>
              <a:rPr lang="sr-Latn-RS" dirty="0"/>
              <a:t>                </a:t>
            </a:r>
            <a:r>
              <a:rPr lang="sr-Cyrl-RS" dirty="0"/>
              <a:t>    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AAE23F99-09C7-B6F6-1790-D90ED77CCC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91736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ХЕМИЈА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Окружно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sr-Latn-RS" dirty="0"/>
              <a:t>VII     </a:t>
            </a:r>
            <a:r>
              <a:rPr lang="ru-RU" dirty="0"/>
              <a:t>Јована Мирчетић	  </a:t>
            </a:r>
            <a:r>
              <a:rPr lang="sr-Latn-RS" dirty="0"/>
              <a:t>             </a:t>
            </a:r>
            <a:r>
              <a:rPr lang="sr-Cyrl-RS" dirty="0"/>
              <a:t>    </a:t>
            </a:r>
            <a:r>
              <a:rPr lang="sr-Latn-RS" dirty="0"/>
              <a:t> </a:t>
            </a:r>
            <a:r>
              <a:rPr lang="ru-RU" dirty="0"/>
              <a:t>2.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ru-RU" dirty="0"/>
              <a:t> </a:t>
            </a:r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 </a:t>
            </a:r>
            <a:r>
              <a:rPr lang="ru-RU" dirty="0"/>
              <a:t>Славко Чворо	  </a:t>
            </a:r>
            <a:r>
              <a:rPr lang="sr-Latn-RS" dirty="0"/>
              <a:t>                         </a:t>
            </a:r>
            <a:r>
              <a:rPr lang="ru-RU" dirty="0"/>
              <a:t>2.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8F475D3F-9757-F682-6BEF-080A3E59D3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591439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ЛИКОВНА КУЛТУРА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Јана Долинга	</a:t>
            </a:r>
            <a:r>
              <a:rPr lang="sr-Latn-RS" dirty="0"/>
              <a:t>                         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sr-Latn-RS" dirty="0"/>
              <a:t>VIII    </a:t>
            </a:r>
            <a:r>
              <a:rPr lang="ru-RU" dirty="0"/>
              <a:t>Олга Бојовић	</a:t>
            </a:r>
            <a:r>
              <a:rPr lang="sr-Latn-RS" dirty="0"/>
              <a:t>                          </a:t>
            </a:r>
            <a:r>
              <a:rPr lang="ru-RU" dirty="0"/>
              <a:t>2.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sr-Latn-RS" dirty="0"/>
              <a:t>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Срна Драгишић	</a:t>
            </a:r>
            <a:r>
              <a:rPr lang="sr-Latn-RS" dirty="0"/>
              <a:t>                          </a:t>
            </a:r>
            <a:r>
              <a:rPr lang="sr-Cyrl-RS" dirty="0"/>
              <a:t>      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sr-Latn-RS" dirty="0"/>
              <a:t>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Круна Матић	</a:t>
            </a:r>
            <a:r>
              <a:rPr lang="sr-Latn-RS" dirty="0"/>
              <a:t>                          </a:t>
            </a:r>
            <a:r>
              <a:rPr lang="sr-Cyrl-RS" dirty="0"/>
              <a:t>       </a:t>
            </a:r>
            <a:r>
              <a:rPr lang="ru-RU" dirty="0"/>
              <a:t>3.</a:t>
            </a:r>
            <a:r>
              <a:rPr lang="sr-Latn-RS" dirty="0"/>
              <a:t>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58EC3E82-0EED-A9A9-AC09-063A00AF8D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661335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ЛИКОВНА КУЛТУРА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Окружно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</a:t>
            </a:r>
            <a:r>
              <a:rPr lang="sr-Cyrl-RS" dirty="0"/>
              <a:t>	Круна Матић	</a:t>
            </a:r>
            <a:r>
              <a:rPr lang="sr-Latn-RS" dirty="0"/>
              <a:t>                          </a:t>
            </a:r>
            <a:r>
              <a:rPr lang="sr-Cyrl-RS" dirty="0"/>
              <a:t>            2.</a:t>
            </a:r>
            <a:r>
              <a:rPr lang="sr-Latn-RS" dirty="0"/>
              <a:t>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481721A7-C6EC-A01E-B79A-E3D1DC8C3C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49234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47344"/>
            <a:ext cx="8596668" cy="1320800"/>
          </a:xfrm>
        </p:spPr>
        <p:txBody>
          <a:bodyPr/>
          <a:lstStyle/>
          <a:p>
            <a:r>
              <a:rPr lang="sr-Cyrl-RS" b="1" dirty="0"/>
              <a:t>МАТЕМАТИКА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399"/>
            <a:ext cx="10515600" cy="2651761"/>
          </a:xfrm>
        </p:spPr>
        <p:txBody>
          <a:bodyPr/>
          <a:lstStyle/>
          <a:p>
            <a:r>
              <a:rPr lang="en-GB" dirty="0"/>
              <a:t>IV	</a:t>
            </a:r>
            <a:r>
              <a:rPr lang="sr-Cyrl-RS" dirty="0"/>
              <a:t>Марија Тишма                                    3. место</a:t>
            </a:r>
          </a:p>
          <a:p>
            <a:r>
              <a:rPr lang="ru-RU" dirty="0"/>
              <a:t>III	Милица Миловановић	                  </a:t>
            </a:r>
            <a:r>
              <a:rPr lang="en-US" dirty="0"/>
              <a:t>       </a:t>
            </a:r>
            <a:r>
              <a:rPr lang="ru-RU" dirty="0"/>
              <a:t>3. место</a:t>
            </a:r>
          </a:p>
          <a:p>
            <a:r>
              <a:rPr lang="ru-RU" dirty="0"/>
              <a:t>III	Теодора Бјелић	                             </a:t>
            </a:r>
            <a:r>
              <a:rPr lang="en-US" dirty="0"/>
              <a:t>   </a:t>
            </a:r>
            <a:r>
              <a:rPr lang="ru-RU" dirty="0"/>
              <a:t>похвала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D779FEF1-9EFE-8534-E10A-FCE265045D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00619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ЛИКОВНА КУЛТУРА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lang="sr-Cyrl-RS" sz="2400" i="1" dirty="0">
                <a:solidFill>
                  <a:srgbClr val="F07F09"/>
                </a:solidFill>
                <a:latin typeface="Trebuchet MS" panose="020B0603020202020204"/>
              </a:rPr>
              <a:t>Државно</a:t>
            </a: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</a:t>
            </a:r>
            <a:r>
              <a:rPr lang="sr-Cyrl-RS" dirty="0"/>
              <a:t>	Круна Матић	</a:t>
            </a:r>
            <a:r>
              <a:rPr lang="sr-Latn-RS" dirty="0"/>
              <a:t>                         </a:t>
            </a:r>
            <a:r>
              <a:rPr lang="sr-Cyrl-RS" dirty="0"/>
              <a:t>            1.</a:t>
            </a:r>
            <a:r>
              <a:rPr lang="sr-Latn-RS" dirty="0"/>
              <a:t>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B0DCB87B-194F-9D48-C0EB-89231C5EFB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116608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ТЕХНИКА И ТЕХНОЛОГИЈА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Ања П. Илић	</a:t>
            </a:r>
            <a:r>
              <a:rPr lang="sr-Latn-RS" dirty="0"/>
              <a:t>                         </a:t>
            </a:r>
            <a:r>
              <a:rPr lang="sr-Cyrl-RS" dirty="0"/>
              <a:t>    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 </a:t>
            </a:r>
          </a:p>
          <a:p>
            <a:r>
              <a:rPr lang="sr-Latn-RS" dirty="0"/>
              <a:t>VII     </a:t>
            </a:r>
            <a:r>
              <a:rPr lang="ru-RU" dirty="0"/>
              <a:t>Нина Илић	</a:t>
            </a:r>
            <a:r>
              <a:rPr lang="sr-Latn-RS" dirty="0"/>
              <a:t>                                    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 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D54E8DFA-5C51-D76C-28B0-98B296923C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573937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ТЕХНИКА И ТЕХНОЛОГИЈА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Градско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Ања П. Илић	</a:t>
            </a:r>
            <a:r>
              <a:rPr lang="sr-Latn-RS" dirty="0"/>
              <a:t>                          </a:t>
            </a:r>
            <a:r>
              <a:rPr lang="ru-RU" dirty="0"/>
              <a:t>    1.</a:t>
            </a:r>
            <a:r>
              <a:rPr lang="sr-Latn-RS" dirty="0"/>
              <a:t> </a:t>
            </a:r>
            <a:r>
              <a:rPr lang="ru-RU" dirty="0"/>
              <a:t>место</a:t>
            </a:r>
          </a:p>
          <a:p>
            <a:r>
              <a:rPr lang="sr-Latn-RS" dirty="0"/>
              <a:t>VII     </a:t>
            </a:r>
            <a:r>
              <a:rPr lang="ru-RU" dirty="0"/>
              <a:t>Нина Илић	</a:t>
            </a:r>
            <a:r>
              <a:rPr lang="sr-Latn-RS" dirty="0"/>
              <a:t>                                     </a:t>
            </a:r>
            <a:r>
              <a:rPr lang="ru-RU" dirty="0"/>
              <a:t>1.</a:t>
            </a:r>
            <a:r>
              <a:rPr lang="sr-Latn-RS" dirty="0"/>
              <a:t>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62C2B2D6-340B-0F70-4E18-9C0A8CEFB5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618807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b="1" dirty="0"/>
              <a:t>СРПСКИ ЈЕЗИК - </a:t>
            </a:r>
            <a:r>
              <a:rPr lang="sr-Cyrl-RS" dirty="0"/>
              <a:t>граматика</a:t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Алекса Миленковић	</a:t>
            </a:r>
            <a:r>
              <a:rPr lang="sr-Latn-RS" dirty="0"/>
              <a:t>               </a:t>
            </a:r>
            <a:r>
              <a:rPr lang="sr-Cyrl-RS" dirty="0"/>
              <a:t>           </a:t>
            </a:r>
            <a:r>
              <a:rPr lang="ru-RU" dirty="0"/>
              <a:t>2</a:t>
            </a:r>
            <a:r>
              <a:rPr lang="sr-Latn-RS" dirty="0"/>
              <a:t>. </a:t>
            </a:r>
            <a:r>
              <a:rPr lang="ru-RU" dirty="0"/>
              <a:t>место</a:t>
            </a:r>
          </a:p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Јована Мирчетић	</a:t>
            </a:r>
            <a:r>
              <a:rPr lang="sr-Latn-RS" dirty="0"/>
              <a:t>                          </a:t>
            </a:r>
            <a:r>
              <a:rPr lang="ru-RU" dirty="0"/>
              <a:t>3</a:t>
            </a:r>
            <a:r>
              <a:rPr lang="sr-Latn-RS" dirty="0"/>
              <a:t>. </a:t>
            </a:r>
            <a:r>
              <a:rPr lang="ru-RU" dirty="0"/>
              <a:t>место</a:t>
            </a:r>
          </a:p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Николина Николић	</a:t>
            </a:r>
            <a:r>
              <a:rPr lang="sr-Latn-RS" dirty="0"/>
              <a:t>               </a:t>
            </a:r>
            <a:r>
              <a:rPr lang="sr-Cyrl-RS" dirty="0"/>
              <a:t>           </a:t>
            </a:r>
            <a:r>
              <a:rPr lang="ru-RU" dirty="0"/>
              <a:t>3</a:t>
            </a:r>
            <a:r>
              <a:rPr lang="sr-Latn-RS" dirty="0"/>
              <a:t>. </a:t>
            </a:r>
            <a:r>
              <a:rPr lang="ru-RU" dirty="0"/>
              <a:t>место 	</a:t>
            </a:r>
          </a:p>
          <a:p>
            <a:r>
              <a:rPr lang="sr-Latn-RS" dirty="0"/>
              <a:t>VIII    </a:t>
            </a:r>
            <a:r>
              <a:rPr lang="ru-RU" dirty="0"/>
              <a:t>Емилија Касами	</a:t>
            </a:r>
            <a:r>
              <a:rPr lang="sr-Latn-RS" dirty="0"/>
              <a:t>                          </a:t>
            </a:r>
            <a:r>
              <a:rPr lang="sr-Cyrl-RS" dirty="0"/>
              <a:t>       </a:t>
            </a:r>
            <a:r>
              <a:rPr lang="ru-RU" dirty="0"/>
              <a:t>пласман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8932CE4C-163D-DB89-3487-2E7F104E70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006916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СРПСКИ ЈЕЗИК - </a:t>
            </a:r>
            <a: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граматика</a:t>
            </a:r>
            <a:br>
              <a:rPr kumimoji="0" lang="sr-Cyrl-RS" sz="36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Окружно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Алекса Миленковић	</a:t>
            </a:r>
            <a:r>
              <a:rPr lang="sr-Latn-RS" dirty="0"/>
              <a:t>              </a:t>
            </a:r>
            <a:r>
              <a:rPr lang="sr-Cyrl-RS" dirty="0"/>
              <a:t>    </a:t>
            </a:r>
            <a:r>
              <a:rPr lang="sr-Latn-RS" dirty="0"/>
              <a:t> </a:t>
            </a:r>
            <a:r>
              <a:rPr lang="sr-Cyrl-RS" dirty="0"/>
              <a:t>   </a:t>
            </a:r>
            <a:r>
              <a:rPr lang="ru-RU" dirty="0"/>
              <a:t>2</a:t>
            </a:r>
            <a:r>
              <a:rPr lang="sr-Latn-RS" dirty="0"/>
              <a:t>. </a:t>
            </a:r>
            <a:r>
              <a:rPr lang="ru-RU" dirty="0"/>
              <a:t>место 		</a:t>
            </a:r>
          </a:p>
          <a:p>
            <a:r>
              <a:rPr lang="sr-Latn-RS" dirty="0"/>
              <a:t>VIII    </a:t>
            </a:r>
            <a:r>
              <a:rPr lang="ru-RU" dirty="0"/>
              <a:t>Емилија Касами	</a:t>
            </a:r>
            <a:r>
              <a:rPr lang="sr-Latn-RS" dirty="0"/>
              <a:t>                          </a:t>
            </a:r>
            <a:r>
              <a:rPr lang="sr-Cyrl-RS" dirty="0"/>
              <a:t>   </a:t>
            </a:r>
            <a:r>
              <a:rPr lang="ru-RU" dirty="0"/>
              <a:t>2</a:t>
            </a:r>
            <a:r>
              <a:rPr lang="sr-Latn-RS" dirty="0"/>
              <a:t>. </a:t>
            </a:r>
            <a:r>
              <a:rPr lang="ru-RU" dirty="0"/>
              <a:t>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832738E9-A613-6960-546C-BAF4A1C80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706923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СРПСКИ ЈЕЗИК - </a:t>
            </a:r>
            <a:r>
              <a:rPr lang="sr-Cyrl-RS" dirty="0">
                <a:solidFill>
                  <a:srgbClr val="F07F09"/>
                </a:solidFill>
                <a:latin typeface="Trebuchet MS" panose="020B0603020202020204"/>
              </a:rPr>
              <a:t>олимпијада</a:t>
            </a:r>
            <a:r>
              <a:rPr kumimoji="0" lang="sr-Cyrl-RS" sz="44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32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Општинско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Теодора Крнетић	</a:t>
            </a:r>
            <a:r>
              <a:rPr lang="sr-Latn-RS" dirty="0"/>
              <a:t>                          </a:t>
            </a:r>
            <a:r>
              <a:rPr lang="ru-RU" dirty="0"/>
              <a:t>3</a:t>
            </a:r>
            <a:r>
              <a:rPr lang="sr-Latn-RS" dirty="0"/>
              <a:t>. </a:t>
            </a:r>
            <a:r>
              <a:rPr lang="ru-RU" dirty="0"/>
              <a:t>место</a:t>
            </a:r>
            <a:endParaRPr lang="sr-Latn-RS" dirty="0"/>
          </a:p>
          <a:p>
            <a:r>
              <a:rPr lang="sr-Latn-RS" dirty="0"/>
              <a:t>VIII    </a:t>
            </a:r>
            <a:r>
              <a:rPr lang="ru-RU" dirty="0"/>
              <a:t>Емилија Касами	</a:t>
            </a:r>
            <a:r>
              <a:rPr lang="sr-Latn-RS" dirty="0"/>
              <a:t>                          </a:t>
            </a:r>
            <a:r>
              <a:rPr lang="sr-Cyrl-RS" dirty="0"/>
              <a:t>       </a:t>
            </a:r>
            <a:r>
              <a:rPr lang="ru-RU" dirty="0"/>
              <a:t>3</a:t>
            </a:r>
            <a:r>
              <a:rPr lang="sr-Latn-RS" dirty="0"/>
              <a:t>. </a:t>
            </a:r>
            <a:r>
              <a:rPr lang="ru-RU" dirty="0"/>
              <a:t>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2E9E203D-9EC1-BEC7-15B5-AEDBF03CC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83518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СРПСКИ ЈЕЗИК - </a:t>
            </a:r>
            <a:r>
              <a:rPr lang="sr-Cyrl-RS" dirty="0">
                <a:solidFill>
                  <a:srgbClr val="F07F09"/>
                </a:solidFill>
                <a:latin typeface="Trebuchet MS" panose="020B0603020202020204"/>
              </a:rPr>
              <a:t>олимпијада</a:t>
            </a:r>
            <a:r>
              <a:rPr kumimoji="0" lang="sr-Cyrl-RS" sz="44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32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Окружно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VII</a:t>
            </a:r>
            <a:r>
              <a:rPr lang="ru-RU" dirty="0"/>
              <a:t>	</a:t>
            </a:r>
            <a:r>
              <a:rPr lang="sr-Latn-RS" dirty="0"/>
              <a:t> </a:t>
            </a:r>
            <a:r>
              <a:rPr lang="ru-RU" dirty="0"/>
              <a:t>Теодора Крнетић	</a:t>
            </a:r>
            <a:r>
              <a:rPr lang="sr-Latn-RS" dirty="0"/>
              <a:t>                          2. </a:t>
            </a:r>
            <a:r>
              <a:rPr lang="ru-RU" dirty="0"/>
              <a:t>место</a:t>
            </a:r>
            <a:endParaRPr lang="sr-Latn-RS" dirty="0"/>
          </a:p>
          <a:p>
            <a:r>
              <a:rPr lang="sr-Latn-RS" dirty="0"/>
              <a:t>VIII    </a:t>
            </a:r>
            <a:r>
              <a:rPr lang="ru-RU" dirty="0"/>
              <a:t>Емилија Касами	</a:t>
            </a:r>
            <a:r>
              <a:rPr lang="sr-Latn-RS" dirty="0"/>
              <a:t>                          </a:t>
            </a:r>
            <a:r>
              <a:rPr lang="sr-Cyrl-RS" dirty="0"/>
              <a:t>       </a:t>
            </a:r>
            <a:r>
              <a:rPr lang="sr-Latn-RS" dirty="0"/>
              <a:t>1. </a:t>
            </a:r>
            <a:r>
              <a:rPr lang="ru-RU" dirty="0"/>
              <a:t>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A3FDE344-8CF0-1934-7A8D-AE0C06C696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023444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СРПСКИ ЈЕЗИК – </a:t>
            </a:r>
            <a:r>
              <a:rPr lang="sr-Cyrl-RS" i="0" dirty="0">
                <a:solidFill>
                  <a:srgbClr val="F07F09"/>
                </a:solidFill>
                <a:latin typeface="Trebuchet MS" panose="020B0603020202020204"/>
              </a:rPr>
              <a:t>д</a:t>
            </a:r>
            <a:r>
              <a:rPr kumimoji="0" lang="sr-Cyrl-RS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рамско такмичење</a:t>
            </a:r>
            <a:r>
              <a:rPr kumimoji="0" lang="sr-Cyrl-RS" sz="44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32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Општинско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</a:t>
            </a:r>
            <a:r>
              <a:rPr lang="sr-Cyrl-RS" dirty="0"/>
              <a:t> и </a:t>
            </a:r>
            <a:r>
              <a:rPr lang="sr-Latn-RS" dirty="0"/>
              <a:t>VIII    </a:t>
            </a:r>
            <a:r>
              <a:rPr lang="sr-Cyrl-RS" dirty="0"/>
              <a:t>Представа Деда Мразов супарник</a:t>
            </a:r>
            <a:r>
              <a:rPr lang="sr-Latn-RS" dirty="0"/>
              <a:t> </a:t>
            </a:r>
            <a:r>
              <a:rPr lang="ru-RU" dirty="0"/>
              <a:t>	</a:t>
            </a:r>
            <a:r>
              <a:rPr lang="sr-Latn-RS" dirty="0"/>
              <a:t>     2. </a:t>
            </a:r>
            <a:r>
              <a:rPr lang="ru-RU" dirty="0"/>
              <a:t>место</a:t>
            </a:r>
            <a:endParaRPr lang="sr-Latn-RS" dirty="0"/>
          </a:p>
          <a:p>
            <a:r>
              <a:rPr lang="sr-Latn-RS" dirty="0"/>
              <a:t>VIII    </a:t>
            </a:r>
            <a:r>
              <a:rPr lang="ru-RU" dirty="0"/>
              <a:t>Лука Бошковић</a:t>
            </a:r>
            <a:r>
              <a:rPr lang="sr-Latn-RS" dirty="0"/>
              <a:t>                         </a:t>
            </a:r>
            <a:r>
              <a:rPr lang="sr-Cyrl-RS" dirty="0"/>
              <a:t>                </a:t>
            </a:r>
            <a:r>
              <a:rPr lang="sr-Latn-RS" dirty="0"/>
              <a:t>1. </a:t>
            </a:r>
            <a:r>
              <a:rPr lang="ru-RU" dirty="0"/>
              <a:t>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A3FDE344-8CF0-1934-7A8D-AE0C06C696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222351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МИСЛИША</a:t>
            </a:r>
            <a:endParaRPr lang="en-GB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2. разред			Урош Миладиновић	</a:t>
            </a:r>
            <a:r>
              <a:rPr lang="sr-Latn-RS" dirty="0"/>
              <a:t>                      </a:t>
            </a:r>
            <a:r>
              <a:rPr lang="ru-RU" dirty="0"/>
              <a:t>2. награда</a:t>
            </a:r>
          </a:p>
          <a:p>
            <a:r>
              <a:rPr lang="ru-RU" dirty="0"/>
              <a:t>3. разред			Кристијан Дрчелић	</a:t>
            </a:r>
            <a:r>
              <a:rPr lang="sr-Latn-RS" dirty="0"/>
              <a:t>                      </a:t>
            </a:r>
            <a:r>
              <a:rPr lang="ru-RU" dirty="0"/>
              <a:t>3. награда		</a:t>
            </a:r>
          </a:p>
          <a:p>
            <a:r>
              <a:rPr lang="ru-RU" dirty="0"/>
              <a:t>4. разред			Лена Латиновић	</a:t>
            </a:r>
            <a:r>
              <a:rPr lang="sr-Latn-RS" dirty="0"/>
              <a:t>                      </a:t>
            </a:r>
            <a:r>
              <a:rPr lang="sr-Cyrl-RS" dirty="0"/>
              <a:t>       </a:t>
            </a:r>
            <a:r>
              <a:rPr lang="ru-RU" dirty="0"/>
              <a:t>3. награда		</a:t>
            </a:r>
          </a:p>
          <a:p>
            <a:r>
              <a:rPr lang="ru-RU" dirty="0"/>
              <a:t>1. разред			Максим Илић	</a:t>
            </a:r>
            <a:r>
              <a:rPr lang="sr-Latn-RS" dirty="0"/>
              <a:t>                                    </a:t>
            </a:r>
            <a:r>
              <a:rPr lang="ru-RU" dirty="0"/>
              <a:t>похвала		</a:t>
            </a:r>
          </a:p>
          <a:p>
            <a:r>
              <a:rPr lang="ru-RU" dirty="0"/>
              <a:t>1. разред			Лена Стефановић	</a:t>
            </a:r>
            <a:r>
              <a:rPr lang="sr-Latn-RS" dirty="0"/>
              <a:t>                      </a:t>
            </a:r>
            <a:r>
              <a:rPr lang="sr-Cyrl-RS" dirty="0"/>
              <a:t>       </a:t>
            </a:r>
            <a:r>
              <a:rPr lang="ru-RU" dirty="0"/>
              <a:t>похвала		</a:t>
            </a:r>
          </a:p>
          <a:p>
            <a:r>
              <a:rPr lang="ru-RU" dirty="0"/>
              <a:t>2. разред			Марко Маринковић	</a:t>
            </a:r>
            <a:r>
              <a:rPr lang="sr-Latn-RS" dirty="0"/>
              <a:t>                      </a:t>
            </a:r>
            <a:r>
              <a:rPr lang="ru-RU" dirty="0"/>
              <a:t>похвала		</a:t>
            </a:r>
          </a:p>
          <a:p>
            <a:r>
              <a:rPr lang="ru-RU" dirty="0"/>
              <a:t>3. разред			Милица Миловановић	</a:t>
            </a:r>
            <a:r>
              <a:rPr lang="sr-Latn-RS" dirty="0"/>
              <a:t>                      </a:t>
            </a:r>
            <a:r>
              <a:rPr lang="ru-RU" dirty="0"/>
              <a:t>похвала		</a:t>
            </a:r>
          </a:p>
          <a:p>
            <a:r>
              <a:rPr lang="ru-RU" dirty="0"/>
              <a:t>4. разред			Марија Тишма	</a:t>
            </a:r>
            <a:r>
              <a:rPr lang="sr-Latn-RS" dirty="0"/>
              <a:t>                             </a:t>
            </a:r>
            <a:r>
              <a:rPr lang="ru-RU" dirty="0"/>
              <a:t>похвала		</a:t>
            </a:r>
          </a:p>
          <a:p>
            <a:r>
              <a:rPr lang="ru-RU" dirty="0"/>
              <a:t>5. разред			Анђелија Баћић	</a:t>
            </a:r>
            <a:r>
              <a:rPr lang="sr-Latn-RS" dirty="0"/>
              <a:t>                      </a:t>
            </a:r>
            <a:r>
              <a:rPr lang="sr-Cyrl-RS" dirty="0"/>
              <a:t>       </a:t>
            </a:r>
            <a:r>
              <a:rPr lang="ru-RU" dirty="0"/>
              <a:t>похвала		</a:t>
            </a:r>
          </a:p>
          <a:p>
            <a:r>
              <a:rPr lang="ru-RU" dirty="0"/>
              <a:t>5. разред			Мина Вучковић	</a:t>
            </a:r>
            <a:r>
              <a:rPr lang="sr-Latn-RS" dirty="0"/>
              <a:t>                      </a:t>
            </a:r>
            <a:r>
              <a:rPr lang="sr-Cyrl-RS" dirty="0"/>
              <a:t>       </a:t>
            </a:r>
            <a:r>
              <a:rPr lang="ru-RU" dirty="0"/>
              <a:t>похвала		</a:t>
            </a:r>
          </a:p>
          <a:p>
            <a:r>
              <a:rPr lang="ru-RU" dirty="0"/>
              <a:t>7. разред			Јована Мирчетић	</a:t>
            </a:r>
            <a:r>
              <a:rPr lang="sr-Latn-RS" dirty="0"/>
              <a:t>                      </a:t>
            </a:r>
            <a:r>
              <a:rPr lang="sr-Cyrl-RS" dirty="0"/>
              <a:t>       </a:t>
            </a:r>
            <a:r>
              <a:rPr lang="ru-RU" dirty="0"/>
              <a:t>похвала		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E93E3C19-0E5C-985A-FA25-DF86C382F9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942264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Физичко и здравствено васпитање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Општинско такмичење - атлетика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Софија Марковић                                           1. место</a:t>
            </a:r>
          </a:p>
          <a:p>
            <a:r>
              <a:rPr lang="sr-Cyrl-RS" dirty="0"/>
              <a:t>Огњен Ивковић							 2. место</a:t>
            </a:r>
          </a:p>
          <a:p>
            <a:r>
              <a:rPr lang="sr-Cyrl-RS" dirty="0"/>
              <a:t>Ања Ђунисијевић							 2. место</a:t>
            </a:r>
          </a:p>
          <a:p>
            <a:r>
              <a:rPr lang="sr-Cyrl-RS" dirty="0"/>
              <a:t>Ана Јушковић							        3. место			</a:t>
            </a:r>
          </a:p>
          <a:p>
            <a:r>
              <a:rPr lang="sr-Cyrl-RS" dirty="0"/>
              <a:t>Јанко Ивић								 2. место</a:t>
            </a:r>
          </a:p>
          <a:p>
            <a:r>
              <a:rPr lang="sr-Cyrl-RS" dirty="0"/>
              <a:t>Владимир Жарков							 3. место	</a:t>
            </a:r>
          </a:p>
          <a:p>
            <a:r>
              <a:rPr lang="sr-Cyrl-RS" dirty="0"/>
              <a:t>Андреа Бојовић							 2. место</a:t>
            </a:r>
          </a:p>
          <a:p>
            <a:r>
              <a:rPr lang="sr-Cyrl-RS" dirty="0"/>
              <a:t>штафета дечаци 7. и 8.  					 2.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537458E3-D035-32AA-3851-99307BAC40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3774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ЕНГЛЕСКИ ЈЕЗИК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VIII	  Марија Родић	                            1. место</a:t>
            </a:r>
          </a:p>
          <a:p>
            <a:r>
              <a:rPr lang="ru-RU" dirty="0"/>
              <a:t>VIII	  Нађа Веселиновић                       </a:t>
            </a:r>
            <a:r>
              <a:rPr lang="en-US" dirty="0"/>
              <a:t> </a:t>
            </a:r>
            <a:r>
              <a:rPr lang="ru-RU" dirty="0"/>
              <a:t>1. место 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A517E774-A53C-6A4C-BAAC-285DB476B2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9829608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Физичко и здравствено васпитање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Градско такмичење - џудо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Нина Петровић                                          3. место</a:t>
            </a:r>
          </a:p>
          <a:p>
            <a:r>
              <a:rPr lang="sr-Cyrl-RS" dirty="0"/>
              <a:t>Данило Ћурчић					          3. 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79D91D32-C3C9-B75F-792C-F9F91ABF5A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7765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Физичко и здравствено васпитање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Градско такмичење - стрељаштво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Ђорђе Бранковић                                          2. 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25E7EE40-E80E-CF6B-9ABB-4FD985F0C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386434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Физичко и здравствено васпитање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Градско такмичење - атлетика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/>
              <a:t>Софија Марковић                                          </a:t>
            </a:r>
            <a:r>
              <a:rPr lang="sr-Cyrl-RS" dirty="0"/>
              <a:t>2. 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25E7EE40-E80E-CF6B-9ABB-4FD985F0C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978651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Физичко и здравствено васпитање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 smtClean="0"/>
              <a:t>Међуокружно </a:t>
            </a:r>
            <a:r>
              <a:rPr lang="sr-Cyrl-RS" sz="3200" i="1" dirty="0"/>
              <a:t>такмичење - атлетика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Софија Марковић                                          </a:t>
            </a:r>
            <a:r>
              <a:rPr lang="sr-Cyrl-RS" dirty="0" smtClean="0"/>
              <a:t>1. </a:t>
            </a:r>
            <a:r>
              <a:rPr lang="sr-Cyrl-RS" dirty="0"/>
              <a:t>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25E7EE40-E80E-CF6B-9ABB-4FD985F0C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978651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Физичко и здравствено васпитање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Републичко такмичење - џудо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Данило Ћурчић                                         3. 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48E7D983-80DB-F6AB-E32E-D3CD5A9769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8822388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49" y="557841"/>
            <a:ext cx="8596668" cy="1452114"/>
          </a:xfrm>
        </p:spPr>
        <p:txBody>
          <a:bodyPr>
            <a:normAutofit fontScale="90000"/>
          </a:bodyPr>
          <a:lstStyle/>
          <a:p>
            <a:r>
              <a:rPr lang="sr-Cyrl-RS" b="1" dirty="0"/>
              <a:t>Музичка култура </a:t>
            </a:r>
            <a:br>
              <a:rPr lang="sr-Cyrl-RS" b="1" dirty="0"/>
            </a:br>
            <a:r>
              <a:rPr lang="en-US" b="1" i="1" dirty="0"/>
              <a:t>“</a:t>
            </a:r>
            <a:r>
              <a:rPr lang="sr-Cyrl-RS" b="1" i="1" dirty="0"/>
              <a:t>Златна сирена</a:t>
            </a:r>
            <a:r>
              <a:rPr lang="en-US" b="1" i="1" dirty="0"/>
              <a:t>”</a:t>
            </a:r>
            <a:r>
              <a:rPr lang="sr-Cyrl-RS" b="1" dirty="0"/>
              <a:t/>
            </a:r>
            <a:br>
              <a:rPr lang="sr-Cyrl-RS" b="1" dirty="0"/>
            </a:br>
            <a:r>
              <a:rPr lang="sr-Cyrl-RS" sz="3200" i="1" dirty="0"/>
              <a:t>Општинско такмичење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Александра Маричић                         1. награда</a:t>
            </a:r>
          </a:p>
          <a:p>
            <a:r>
              <a:rPr lang="sr-Cyrl-RS" dirty="0"/>
              <a:t>Миа Миливојевић                              1. награда</a:t>
            </a:r>
          </a:p>
          <a:p>
            <a:r>
              <a:rPr lang="sr-Cyrl-RS" dirty="0"/>
              <a:t>Софија Бјелић                                   2. награда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5C2090DA-6200-2F55-FCD7-D3FA043D7A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651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01929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49" y="557841"/>
            <a:ext cx="8596668" cy="1452114"/>
          </a:xfrm>
        </p:spPr>
        <p:txBody>
          <a:bodyPr>
            <a:normAutofit fontScale="90000"/>
          </a:bodyPr>
          <a:lstStyle/>
          <a:p>
            <a:r>
              <a:rPr lang="sr-Cyrl-RS" b="1" dirty="0"/>
              <a:t>Музичка култура </a:t>
            </a:r>
            <a:br>
              <a:rPr lang="sr-Cyrl-RS" b="1" dirty="0"/>
            </a:br>
            <a:r>
              <a:rPr lang="en-US" b="1" i="1" dirty="0"/>
              <a:t>“</a:t>
            </a:r>
            <a:r>
              <a:rPr lang="sr-Cyrl-RS" b="1" i="1" dirty="0"/>
              <a:t>Златна сирена</a:t>
            </a:r>
            <a:r>
              <a:rPr lang="en-US" b="1" i="1" dirty="0"/>
              <a:t>”</a:t>
            </a:r>
            <a:r>
              <a:rPr lang="sr-Cyrl-RS" b="1" dirty="0"/>
              <a:t/>
            </a:r>
            <a:br>
              <a:rPr lang="sr-Cyrl-RS" b="1" dirty="0"/>
            </a:br>
            <a:r>
              <a:rPr lang="sr-Cyrl-RS" sz="3200" i="1" dirty="0"/>
              <a:t>Градско такмичење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Александра Маричић                         специјана награда</a:t>
            </a:r>
          </a:p>
          <a:p>
            <a:r>
              <a:rPr lang="sr-Cyrl-RS" dirty="0"/>
              <a:t>Миа Миливојевић                              1. награда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84A8F20D-4572-F161-A4C3-F04F987B8B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34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7395237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49" y="557841"/>
            <a:ext cx="8596668" cy="1452114"/>
          </a:xfrm>
        </p:spPr>
        <p:txBody>
          <a:bodyPr>
            <a:normAutofit fontScale="90000"/>
          </a:bodyPr>
          <a:lstStyle/>
          <a:p>
            <a:r>
              <a:rPr lang="sr-Cyrl-RS" b="1" dirty="0"/>
              <a:t>Ликовна култура </a:t>
            </a:r>
            <a:br>
              <a:rPr lang="sr-Cyrl-RS" b="1" dirty="0"/>
            </a:br>
            <a:r>
              <a:rPr lang="en-US" b="1" i="1" dirty="0"/>
              <a:t>“</a:t>
            </a:r>
            <a:r>
              <a:rPr lang="sr-Cyrl-RS" b="1" i="1" dirty="0"/>
              <a:t>Мали Пјер</a:t>
            </a:r>
            <a:r>
              <a:rPr lang="en-US" b="1" i="1" dirty="0"/>
              <a:t>”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Општинско такмичење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Јана Долинга                                    1. место</a:t>
            </a:r>
          </a:p>
          <a:p>
            <a:r>
              <a:rPr lang="sr-Cyrl-RS" dirty="0"/>
              <a:t>Олга Бојовић                                     2. 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C86B834D-3B15-9FF8-AE0C-44DF87CFE9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2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4921479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49" y="557841"/>
            <a:ext cx="8596668" cy="1452114"/>
          </a:xfrm>
        </p:spPr>
        <p:txBody>
          <a:bodyPr>
            <a:normAutofit/>
          </a:bodyPr>
          <a:lstStyle/>
          <a:p>
            <a:r>
              <a:rPr lang="sr-Cyrl-RS" b="1" dirty="0"/>
              <a:t>Шах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3200" i="1" dirty="0"/>
              <a:t>Општинско такмичење</a:t>
            </a:r>
            <a:endParaRPr lang="en-GB" sz="32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Мушкатировић Ана                             1. </a:t>
            </a:r>
            <a:r>
              <a:rPr lang="sr-Cyrl-RS"/>
              <a:t>место</a:t>
            </a:r>
            <a:endParaRPr lang="sr-Cyrl-RS" dirty="0"/>
          </a:p>
          <a:p>
            <a:r>
              <a:rPr lang="sr-Cyrl-RS" dirty="0"/>
              <a:t>Мирчетић Јована                                1. место</a:t>
            </a:r>
          </a:p>
          <a:p>
            <a:r>
              <a:rPr lang="sr-Cyrl-RS" dirty="0"/>
              <a:t>Јевтић Сара 					          2. место</a:t>
            </a:r>
          </a:p>
          <a:p>
            <a:r>
              <a:rPr lang="sr-Cyrl-RS" dirty="0"/>
              <a:t>Рибаћ Взкашин                        		   2. место</a:t>
            </a:r>
          </a:p>
          <a:p>
            <a:r>
              <a:rPr lang="sr-Cyrl-RS" dirty="0"/>
              <a:t>Плећевић Тара                                   3. место</a:t>
            </a:r>
          </a:p>
          <a:p>
            <a:r>
              <a:rPr lang="sr-Cyrl-RS" dirty="0"/>
              <a:t>Ивић Јанко                                         3. место</a:t>
            </a:r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98890EBD-B57A-A852-CF63-1DDD24464A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34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66021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ЕНГЛЕСКИ ЈЕЗИК</a:t>
            </a:r>
            <a:br>
              <a:rPr lang="sr-Cyrl-RS" b="1" dirty="0"/>
            </a:br>
            <a:r>
              <a:rPr lang="sr-Cyrl-RS" sz="2400" i="1" dirty="0"/>
              <a:t>Окружно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VIII	   Нађа Веселиновић	               </a:t>
            </a:r>
            <a:r>
              <a:rPr lang="en-US" dirty="0"/>
              <a:t>    </a:t>
            </a:r>
            <a:r>
              <a:rPr lang="ru-RU" dirty="0"/>
              <a:t> 1. место</a:t>
            </a:r>
          </a:p>
          <a:p>
            <a:r>
              <a:rPr lang="ru-RU" dirty="0"/>
              <a:t>VIII	   Марија Родић	                           2.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B83AA68E-70CC-2696-A06C-5A4636CED6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47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68047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БИОЛОГИЈА</a:t>
            </a:r>
            <a:br>
              <a:rPr lang="sr-Cyrl-RS" b="1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</a:t>
            </a:r>
            <a:r>
              <a:rPr lang="sr-Cyrl-RS" dirty="0"/>
              <a:t>    </a:t>
            </a:r>
            <a:r>
              <a:rPr lang="sr-Latn-RS" dirty="0"/>
              <a:t>   </a:t>
            </a:r>
            <a:r>
              <a:rPr lang="sr-Cyrl-RS" dirty="0"/>
              <a:t>Стефан Шошић	</a:t>
            </a:r>
            <a:r>
              <a:rPr lang="sr-Latn-RS" dirty="0"/>
              <a:t>                          </a:t>
            </a:r>
            <a:r>
              <a:rPr lang="sr-Cyrl-RS" dirty="0"/>
              <a:t>1. место</a:t>
            </a:r>
          </a:p>
          <a:p>
            <a:r>
              <a:rPr lang="sr-Latn-RS" dirty="0"/>
              <a:t>V       </a:t>
            </a:r>
            <a:r>
              <a:rPr lang="sr-Cyrl-RS" dirty="0"/>
              <a:t>Дуња Миливојевић	</a:t>
            </a:r>
            <a:r>
              <a:rPr lang="sr-Latn-RS" dirty="0"/>
              <a:t>               </a:t>
            </a:r>
            <a:r>
              <a:rPr lang="en-US" dirty="0"/>
              <a:t>    </a:t>
            </a:r>
            <a:r>
              <a:rPr lang="sr-Cyrl-RS" dirty="0"/>
              <a:t>2. место</a:t>
            </a:r>
          </a:p>
          <a:p>
            <a:r>
              <a:rPr lang="sr-Latn-RS" dirty="0"/>
              <a:t>V</a:t>
            </a:r>
            <a:r>
              <a:rPr lang="sr-Cyrl-RS" dirty="0"/>
              <a:t>   </a:t>
            </a:r>
            <a:r>
              <a:rPr lang="sr-Latn-RS" dirty="0"/>
              <a:t>    </a:t>
            </a:r>
            <a:r>
              <a:rPr lang="sr-Cyrl-RS" dirty="0"/>
              <a:t>Софија Бјелић	</a:t>
            </a:r>
            <a:r>
              <a:rPr lang="sr-Latn-RS" dirty="0"/>
              <a:t>                          </a:t>
            </a:r>
            <a:r>
              <a:rPr lang="sr-Cyrl-RS" dirty="0"/>
              <a:t>3. место</a:t>
            </a:r>
          </a:p>
          <a:p>
            <a:r>
              <a:rPr lang="sr-Latn-RS" dirty="0"/>
              <a:t>VII</a:t>
            </a:r>
            <a:r>
              <a:rPr lang="sr-Cyrl-RS" dirty="0"/>
              <a:t>  </a:t>
            </a:r>
            <a:r>
              <a:rPr lang="sr-Latn-RS" dirty="0"/>
              <a:t>   </a:t>
            </a:r>
            <a:r>
              <a:rPr lang="sr-Cyrl-RS" dirty="0"/>
              <a:t>Славко Чворо	</a:t>
            </a:r>
            <a:r>
              <a:rPr lang="sr-Latn-RS" dirty="0"/>
              <a:t>                          </a:t>
            </a:r>
            <a:r>
              <a:rPr lang="sr-Cyrl-RS" dirty="0"/>
              <a:t>3. место</a:t>
            </a:r>
          </a:p>
          <a:p>
            <a:r>
              <a:rPr lang="sr-Latn-RS" dirty="0"/>
              <a:t>VII</a:t>
            </a:r>
            <a:r>
              <a:rPr lang="sr-Cyrl-RS" dirty="0"/>
              <a:t>   </a:t>
            </a:r>
            <a:r>
              <a:rPr lang="sr-Latn-RS" dirty="0"/>
              <a:t>  </a:t>
            </a:r>
            <a:r>
              <a:rPr lang="sr-Cyrl-RS" dirty="0"/>
              <a:t>Јована Ранкић	</a:t>
            </a:r>
            <a:r>
              <a:rPr lang="sr-Latn-RS" dirty="0"/>
              <a:t>                          </a:t>
            </a:r>
            <a:r>
              <a:rPr lang="sr-Cyrl-RS" dirty="0"/>
              <a:t>3. место</a:t>
            </a:r>
          </a:p>
          <a:p>
            <a:r>
              <a:rPr lang="sr-Latn-RS" dirty="0"/>
              <a:t>VIII    </a:t>
            </a:r>
            <a:r>
              <a:rPr lang="sr-Cyrl-RS" dirty="0"/>
              <a:t>Емилија Касами	</a:t>
            </a:r>
            <a:r>
              <a:rPr lang="sr-Latn-RS" dirty="0"/>
              <a:t>                          </a:t>
            </a:r>
            <a:r>
              <a:rPr lang="sr-Cyrl-RS" dirty="0"/>
              <a:t>2.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89CD5675-E59F-9095-563C-90CA94065D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47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729351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БИОЛОГИЈА</a:t>
            </a:r>
            <a:br>
              <a:rPr kumimoji="0" lang="sr-Cyrl-RS" sz="3600" b="1" i="0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О</a:t>
            </a:r>
            <a:r>
              <a:rPr lang="sr-Cyrl-RS" sz="2400" i="1" dirty="0">
                <a:solidFill>
                  <a:srgbClr val="F07F09"/>
                </a:solidFill>
                <a:latin typeface="Trebuchet MS" panose="020B0603020202020204"/>
              </a:rPr>
              <a:t>кружно</a:t>
            </a:r>
            <a:r>
              <a:rPr kumimoji="0" lang="sr-Cyrl-RS" sz="2400" b="0" i="1" u="none" strike="noStrike" kern="1200" cap="none" spc="0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такмичење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</a:t>
            </a:r>
            <a:r>
              <a:rPr lang="sr-Cyrl-RS" dirty="0"/>
              <a:t>    </a:t>
            </a:r>
            <a:r>
              <a:rPr lang="sr-Latn-RS" dirty="0"/>
              <a:t>   </a:t>
            </a:r>
            <a:r>
              <a:rPr lang="sr-Cyrl-RS" dirty="0"/>
              <a:t>Дуња Миливојевић	</a:t>
            </a:r>
            <a:r>
              <a:rPr lang="sr-Latn-RS" dirty="0"/>
              <a:t>              </a:t>
            </a:r>
            <a:r>
              <a:rPr lang="sr-Cyrl-RS" dirty="0"/>
              <a:t>     2. место</a:t>
            </a:r>
          </a:p>
          <a:p>
            <a:r>
              <a:rPr lang="sr-Latn-RS" dirty="0"/>
              <a:t>V</a:t>
            </a:r>
            <a:r>
              <a:rPr lang="sr-Cyrl-RS" dirty="0"/>
              <a:t>	 Софија Бјелић	</a:t>
            </a:r>
            <a:r>
              <a:rPr lang="sr-Latn-RS" dirty="0"/>
              <a:t>                          </a:t>
            </a:r>
            <a:r>
              <a:rPr lang="sr-Cyrl-RS" dirty="0"/>
              <a:t>3. место</a:t>
            </a:r>
          </a:p>
          <a:p>
            <a:r>
              <a:rPr lang="sr-Latn-RS" dirty="0"/>
              <a:t>V</a:t>
            </a:r>
            <a:r>
              <a:rPr lang="sr-Cyrl-RS" dirty="0"/>
              <a:t>	 Стефан Шошић	</a:t>
            </a:r>
            <a:r>
              <a:rPr lang="sr-Latn-RS" dirty="0"/>
              <a:t>                          </a:t>
            </a:r>
            <a:r>
              <a:rPr lang="sr-Cyrl-RS" dirty="0"/>
              <a:t>3. место</a:t>
            </a:r>
          </a:p>
          <a:p>
            <a:r>
              <a:rPr lang="sr-Latn-RS" dirty="0"/>
              <a:t>VIII    </a:t>
            </a:r>
            <a:r>
              <a:rPr lang="sr-Cyrl-RS" dirty="0"/>
              <a:t>Емилија Касами	</a:t>
            </a:r>
            <a:r>
              <a:rPr lang="sr-Latn-RS" dirty="0"/>
              <a:t>                          </a:t>
            </a:r>
            <a:r>
              <a:rPr lang="sr-Cyrl-RS" dirty="0"/>
              <a:t>1.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3AB96AB2-A244-6170-4179-FC357A3C54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115502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ГЕОГРАФИЈА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Општинско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VII</a:t>
            </a:r>
            <a:r>
              <a:rPr lang="sr-Latn-RS" dirty="0"/>
              <a:t>     </a:t>
            </a:r>
            <a:r>
              <a:rPr lang="ru-RU" dirty="0"/>
              <a:t>Алекса Миленковић	</a:t>
            </a:r>
            <a:r>
              <a:rPr lang="sr-Latn-RS" dirty="0"/>
              <a:t>                </a:t>
            </a:r>
            <a:r>
              <a:rPr lang="sr-Cyrl-RS" dirty="0"/>
              <a:t>       </a:t>
            </a:r>
            <a:r>
              <a:rPr lang="ru-RU" dirty="0"/>
              <a:t>2. место</a:t>
            </a:r>
          </a:p>
          <a:p>
            <a:r>
              <a:rPr lang="ru-RU" dirty="0"/>
              <a:t>VII	 Андрија Живанчевић	</a:t>
            </a:r>
            <a:r>
              <a:rPr lang="sr-Latn-RS" dirty="0"/>
              <a:t>                </a:t>
            </a:r>
            <a:r>
              <a:rPr lang="ru-RU" dirty="0"/>
              <a:t>2. место</a:t>
            </a:r>
          </a:p>
          <a:p>
            <a:r>
              <a:rPr lang="ru-RU" dirty="0"/>
              <a:t>VII	 Јована Мирчетић	</a:t>
            </a:r>
            <a:r>
              <a:rPr lang="sr-Latn-RS" dirty="0"/>
              <a:t>                      </a:t>
            </a:r>
            <a:r>
              <a:rPr lang="sr-Cyrl-RS" dirty="0"/>
              <a:t> </a:t>
            </a:r>
            <a:r>
              <a:rPr lang="ru-RU" dirty="0"/>
              <a:t>3. место</a:t>
            </a:r>
          </a:p>
          <a:p>
            <a:r>
              <a:rPr lang="ru-RU" dirty="0"/>
              <a:t>VIII	 Емилија Касами	</a:t>
            </a:r>
            <a:r>
              <a:rPr lang="sr-Latn-RS" dirty="0"/>
              <a:t>                           </a:t>
            </a:r>
            <a:r>
              <a:rPr lang="sr-Cyrl-RS" dirty="0"/>
              <a:t>   </a:t>
            </a:r>
            <a:r>
              <a:rPr lang="ru-RU" dirty="0"/>
              <a:t>2. место</a:t>
            </a:r>
          </a:p>
          <a:p>
            <a:r>
              <a:rPr lang="ru-RU" dirty="0"/>
              <a:t>VIII	 Дејан Црнобрнић	</a:t>
            </a:r>
            <a:r>
              <a:rPr lang="sr-Latn-RS" dirty="0"/>
              <a:t>                </a:t>
            </a:r>
            <a:r>
              <a:rPr lang="sr-Cyrl-RS" dirty="0"/>
              <a:t>       </a:t>
            </a:r>
            <a:r>
              <a:rPr lang="ru-RU" dirty="0"/>
              <a:t>2. место</a:t>
            </a:r>
          </a:p>
          <a:p>
            <a:r>
              <a:rPr lang="ru-RU" dirty="0"/>
              <a:t>VIII	 Марија Родић	</a:t>
            </a:r>
            <a:r>
              <a:rPr lang="sr-Latn-RS" dirty="0"/>
              <a:t>                           </a:t>
            </a:r>
            <a:r>
              <a:rPr lang="sr-Cyrl-RS" dirty="0"/>
              <a:t>   </a:t>
            </a:r>
            <a:r>
              <a:rPr lang="ru-RU" dirty="0"/>
              <a:t>3. место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A66399CD-B7D1-6724-54A0-E357455B9B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87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45498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ГЕОГРАФИЈА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Окружно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VII     Алекса Миленковић			     1. место</a:t>
            </a:r>
          </a:p>
          <a:p>
            <a:r>
              <a:rPr lang="ru-RU" dirty="0"/>
              <a:t>VII     Андрија Живанчевић			     3. место</a:t>
            </a:r>
          </a:p>
          <a:p>
            <a:r>
              <a:rPr lang="ru-RU" dirty="0"/>
              <a:t>VIII</a:t>
            </a:r>
            <a:r>
              <a:rPr lang="sr-Latn-RS" dirty="0"/>
              <a:t>    </a:t>
            </a:r>
            <a:r>
              <a:rPr lang="ru-RU" dirty="0"/>
              <a:t>Емилија Касами	     </a:t>
            </a:r>
            <a:r>
              <a:rPr lang="sr-Latn-RS" dirty="0"/>
              <a:t>                     </a:t>
            </a:r>
            <a:r>
              <a:rPr lang="ru-RU" dirty="0"/>
              <a:t>2. место</a:t>
            </a:r>
          </a:p>
          <a:p>
            <a:r>
              <a:rPr lang="ru-RU" dirty="0"/>
              <a:t>VIII</a:t>
            </a:r>
            <a:r>
              <a:rPr lang="sr-Latn-RS" dirty="0"/>
              <a:t>  </a:t>
            </a:r>
            <a:r>
              <a:rPr lang="ru-RU" dirty="0"/>
              <a:t>  Дејан Црнобрнић	</a:t>
            </a:r>
            <a:r>
              <a:rPr lang="sr-Latn-RS" dirty="0"/>
              <a:t>              </a:t>
            </a:r>
            <a:r>
              <a:rPr lang="sr-Cyrl-RS" dirty="0"/>
              <a:t>    </a:t>
            </a:r>
            <a:r>
              <a:rPr lang="sr-Latn-RS" dirty="0"/>
              <a:t> </a:t>
            </a:r>
            <a:r>
              <a:rPr lang="ru-RU" dirty="0"/>
              <a:t>2. место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45E0457D-1D94-8458-199D-573DCCEA83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267958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42937D9-35E2-6166-DB99-85F2A2EA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ГЕОГРАФИЈА</a:t>
            </a:r>
            <a:r>
              <a:rPr lang="sr-Cyrl-RS" dirty="0"/>
              <a:t/>
            </a:r>
            <a:br>
              <a:rPr lang="sr-Cyrl-RS" dirty="0"/>
            </a:br>
            <a:r>
              <a:rPr lang="sr-Cyrl-RS" sz="2400" i="1" dirty="0"/>
              <a:t> Државно такмичење</a:t>
            </a:r>
            <a:endParaRPr lang="en-GB" sz="2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F81ED3F-44B2-052F-1A44-DA268B0E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VII    Алекса Миленковић                    3. награда</a:t>
            </a:r>
            <a:endParaRPr lang="en-GB" dirty="0"/>
          </a:p>
        </p:txBody>
      </p:sp>
      <p:pic>
        <p:nvPicPr>
          <p:cNvPr id="2" name="Picture 1" descr="A green and brown check mark&#10;&#10;Description automatically generated with low confidence">
            <a:extLst>
              <a:ext uri="{FF2B5EF4-FFF2-40B4-BE49-F238E27FC236}">
                <a16:creationId xmlns="" xmlns:a16="http://schemas.microsoft.com/office/drawing/2014/main" id="{45E0457D-1D94-8458-199D-573DCCEA83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95"/>
            <a:ext cx="691180" cy="47019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9384853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3013</TotalTime>
  <Words>236</Words>
  <Application>Microsoft Office PowerPoint</Application>
  <PresentationFormat>Custom</PresentationFormat>
  <Paragraphs>145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Facet</vt:lpstr>
      <vt:lpstr>OШ “1300 КАПЛАРА”  Успеси ученика на такмичењима</vt:lpstr>
      <vt:lpstr>МАТЕМАТИКА Општинско такмичење</vt:lpstr>
      <vt:lpstr>ЕНГЛЕСКИ ЈЕЗИК Општинско такмичење</vt:lpstr>
      <vt:lpstr>ЕНГЛЕСКИ ЈЕЗИК Окружно такмичење</vt:lpstr>
      <vt:lpstr>БИОЛОГИЈА Општинско такмичење</vt:lpstr>
      <vt:lpstr>БИОЛОГИЈА Окружно такмичење</vt:lpstr>
      <vt:lpstr>ГЕОГРАФИЈА Општинско такмичење</vt:lpstr>
      <vt:lpstr>ГЕОГРАФИЈА Окружно такмичење</vt:lpstr>
      <vt:lpstr>ГЕОГРАФИЈА  Државно такмичење</vt:lpstr>
      <vt:lpstr>НЕМАЧКИ ЈЕЗИК Општинско такмичење</vt:lpstr>
      <vt:lpstr>ФИЗИКА Општинско такмичење</vt:lpstr>
      <vt:lpstr>ФИЗИКА Окружно такмичење</vt:lpstr>
      <vt:lpstr>ФИЗИКА Државно такмичење</vt:lpstr>
      <vt:lpstr>ИСТОРИЈА Општинско такмичење</vt:lpstr>
      <vt:lpstr>ИСТОРИЈА Окружно такмичење</vt:lpstr>
      <vt:lpstr>ХЕМИЈА Општинско такмичење</vt:lpstr>
      <vt:lpstr>ХЕМИЈА Окружно такмичење</vt:lpstr>
      <vt:lpstr>ЛИКОВНА КУЛТУРА Општинско такмичење</vt:lpstr>
      <vt:lpstr>ЛИКОВНА КУЛТУРА Окружно такмичење</vt:lpstr>
      <vt:lpstr>ЛИКОВНА КУЛТУРА Државно такмичење</vt:lpstr>
      <vt:lpstr>ТЕХНИКА И ТЕХНОЛОГИЈА Општинско такмичење</vt:lpstr>
      <vt:lpstr>ТЕХНИКА И ТЕХНОЛОГИЈА Градско такмичење</vt:lpstr>
      <vt:lpstr>СРПСКИ ЈЕЗИК - граматика Општинско такмичење</vt:lpstr>
      <vt:lpstr>СРПСКИ ЈЕЗИК - граматика Окружно такмичење</vt:lpstr>
      <vt:lpstr>СРПСКИ ЈЕЗИК - олимпијада Општинско такмичење</vt:lpstr>
      <vt:lpstr>СРПСКИ ЈЕЗИК - олимпијада Окружно такмичење</vt:lpstr>
      <vt:lpstr>СРПСКИ ЈЕЗИК – драмско такмичење Општинско такмичење</vt:lpstr>
      <vt:lpstr>МИСЛИША</vt:lpstr>
      <vt:lpstr>Физичко и здравствено васпитање Општинско такмичење - атлетика</vt:lpstr>
      <vt:lpstr>Физичко и здравствено васпитање Градско такмичење - џудо</vt:lpstr>
      <vt:lpstr>Физичко и здравствено васпитање Градско такмичење - стрељаштво</vt:lpstr>
      <vt:lpstr>Физичко и здравствено васпитање Градско такмичење - атлетика</vt:lpstr>
      <vt:lpstr>Физичко и здравствено васпитање Међуокружно такмичење - атлетика</vt:lpstr>
      <vt:lpstr>Физичко и здравствено васпитање Републичко такмичење - џудо</vt:lpstr>
      <vt:lpstr>Музичка култура  “Златна сирена” Општинско такмичење</vt:lpstr>
      <vt:lpstr>Музичка култура  “Златна сирена” Градско такмичење</vt:lpstr>
      <vt:lpstr>Ликовна култура  “Мали Пјер” Општинско такмичење</vt:lpstr>
      <vt:lpstr>Шах Општинско такмичење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Успеси на такмичењима</dc:title>
  <dc:creator>Katarina Savičić</dc:creator>
  <cp:lastModifiedBy>ljiljanasmudja@hotmail.com</cp:lastModifiedBy>
  <cp:revision>3</cp:revision>
  <dcterms:created xsi:type="dcterms:W3CDTF">2023-06-15T15:34:09Z</dcterms:created>
  <dcterms:modified xsi:type="dcterms:W3CDTF">2023-06-27T08:11:06Z</dcterms:modified>
</cp:coreProperties>
</file>